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64" r:id="rId5"/>
    <p:sldId id="265" r:id="rId6"/>
    <p:sldId id="269" r:id="rId7"/>
    <p:sldId id="266" r:id="rId8"/>
    <p:sldId id="259" r:id="rId9"/>
    <p:sldId id="271" r:id="rId10"/>
    <p:sldId id="272" r:id="rId11"/>
    <p:sldId id="258" r:id="rId12"/>
    <p:sldId id="260" r:id="rId13"/>
    <p:sldId id="261" r:id="rId14"/>
    <p:sldId id="262" r:id="rId15"/>
    <p:sldId id="273" r:id="rId16"/>
    <p:sldId id="267" r:id="rId17"/>
    <p:sldId id="268" r:id="rId18"/>
    <p:sldId id="263" r:id="rId19"/>
  </p:sldIdLst>
  <p:sldSz cx="12192000" cy="6858000"/>
  <p:notesSz cx="6858000" cy="9144000"/>
  <p:defaultTextStyle>
    <a:defPPr rtl="0">
      <a:defRPr lang="tr-T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DD112-17FF-40BD-8F3C-FED12D9E6888}" v="158" dt="2021-11-16T10:30:40.403"/>
    <p1510:client id="{31047BCF-7733-4518-914F-195C15CA9474}" v="323" dt="2021-11-16T08:39:47.223"/>
    <p1510:client id="{77E27201-E0C3-460E-AC3D-937B3BFF7BDE}" v="424" dt="2021-11-16T13:33:26.031"/>
    <p1510:client id="{C5A83D3F-984F-4236-A624-4A868A61F0B4}" v="244" dt="2021-11-17T06:12:24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üslim uludağ" userId="0e41d08597b86b47" providerId="Windows Live" clId="Web-{C5A83D3F-984F-4236-A624-4A868A61F0B4}"/>
    <pc:docChg chg="addSld modSld">
      <pc:chgData name="müslim uludağ" userId="0e41d08597b86b47" providerId="Windows Live" clId="Web-{C5A83D3F-984F-4236-A624-4A868A61F0B4}" dt="2021-11-17T06:12:24.859" v="242" actId="20577"/>
      <pc:docMkLst>
        <pc:docMk/>
      </pc:docMkLst>
      <pc:sldChg chg="modSp">
        <pc:chgData name="müslim uludağ" userId="0e41d08597b86b47" providerId="Windows Live" clId="Web-{C5A83D3F-984F-4236-A624-4A868A61F0B4}" dt="2021-11-17T05:24:38.643" v="71" actId="20577"/>
        <pc:sldMkLst>
          <pc:docMk/>
          <pc:sldMk cId="512347759" sldId="267"/>
        </pc:sldMkLst>
        <pc:spChg chg="mod">
          <ac:chgData name="müslim uludağ" userId="0e41d08597b86b47" providerId="Windows Live" clId="Web-{C5A83D3F-984F-4236-A624-4A868A61F0B4}" dt="2021-11-17T05:24:38.643" v="71" actId="20577"/>
          <ac:spMkLst>
            <pc:docMk/>
            <pc:sldMk cId="512347759" sldId="267"/>
            <ac:spMk id="2" creationId="{04AC8D69-4426-47E7-8A02-7BD49ABE06EE}"/>
          </ac:spMkLst>
        </pc:spChg>
        <pc:spChg chg="mod">
          <ac:chgData name="müslim uludağ" userId="0e41d08597b86b47" providerId="Windows Live" clId="Web-{C5A83D3F-984F-4236-A624-4A868A61F0B4}" dt="2021-11-17T05:19:33.075" v="22" actId="20577"/>
          <ac:spMkLst>
            <pc:docMk/>
            <pc:sldMk cId="512347759" sldId="267"/>
            <ac:spMk id="4" creationId="{BA382921-4B82-4588-AE53-731AE5F3AE93}"/>
          </ac:spMkLst>
        </pc:spChg>
      </pc:sldChg>
      <pc:sldChg chg="modSp">
        <pc:chgData name="müslim uludağ" userId="0e41d08597b86b47" providerId="Windows Live" clId="Web-{C5A83D3F-984F-4236-A624-4A868A61F0B4}" dt="2021-11-17T05:23:55.767" v="56" actId="20577"/>
        <pc:sldMkLst>
          <pc:docMk/>
          <pc:sldMk cId="3406340065" sldId="268"/>
        </pc:sldMkLst>
        <pc:spChg chg="mod">
          <ac:chgData name="müslim uludağ" userId="0e41d08597b86b47" providerId="Windows Live" clId="Web-{C5A83D3F-984F-4236-A624-4A868A61F0B4}" dt="2021-11-17T05:23:55.767" v="56" actId="20577"/>
          <ac:spMkLst>
            <pc:docMk/>
            <pc:sldMk cId="3406340065" sldId="268"/>
            <ac:spMk id="2" creationId="{88460FA0-14AC-4362-8C0D-1E38BFB64A3C}"/>
          </ac:spMkLst>
        </pc:spChg>
        <pc:spChg chg="mod">
          <ac:chgData name="müslim uludağ" userId="0e41d08597b86b47" providerId="Windows Live" clId="Web-{C5A83D3F-984F-4236-A624-4A868A61F0B4}" dt="2021-11-17T05:20:43.560" v="28" actId="20577"/>
          <ac:spMkLst>
            <pc:docMk/>
            <pc:sldMk cId="3406340065" sldId="268"/>
            <ac:spMk id="4" creationId="{60BF93BD-06FB-47CC-B130-9813AB396711}"/>
          </ac:spMkLst>
        </pc:spChg>
      </pc:sldChg>
      <pc:sldChg chg="addSp delSp modSp new">
        <pc:chgData name="müslim uludağ" userId="0e41d08597b86b47" providerId="Windows Live" clId="Web-{C5A83D3F-984F-4236-A624-4A868A61F0B4}" dt="2021-11-17T05:41:40.681" v="148" actId="20577"/>
        <pc:sldMkLst>
          <pc:docMk/>
          <pc:sldMk cId="2172677219" sldId="269"/>
        </pc:sldMkLst>
        <pc:spChg chg="mod">
          <ac:chgData name="müslim uludağ" userId="0e41d08597b86b47" providerId="Windows Live" clId="Web-{C5A83D3F-984F-4236-A624-4A868A61F0B4}" dt="2021-11-17T05:28:16.975" v="114" actId="20577"/>
          <ac:spMkLst>
            <pc:docMk/>
            <pc:sldMk cId="2172677219" sldId="269"/>
            <ac:spMk id="2" creationId="{38C97CB7-393E-4960-AADF-A57E4B79AE7F}"/>
          </ac:spMkLst>
        </pc:spChg>
        <pc:spChg chg="del">
          <ac:chgData name="müslim uludağ" userId="0e41d08597b86b47" providerId="Windows Live" clId="Web-{C5A83D3F-984F-4236-A624-4A868A61F0B4}" dt="2021-11-17T05:22:11.406" v="30"/>
          <ac:spMkLst>
            <pc:docMk/>
            <pc:sldMk cId="2172677219" sldId="269"/>
            <ac:spMk id="3" creationId="{FCB019A7-9A7C-4982-8A5E-4B9DDFFEF452}"/>
          </ac:spMkLst>
        </pc:spChg>
        <pc:spChg chg="mod">
          <ac:chgData name="müslim uludağ" userId="0e41d08597b86b47" providerId="Windows Live" clId="Web-{C5A83D3F-984F-4236-A624-4A868A61F0B4}" dt="2021-11-17T05:41:40.681" v="148" actId="20577"/>
          <ac:spMkLst>
            <pc:docMk/>
            <pc:sldMk cId="2172677219" sldId="269"/>
            <ac:spMk id="4" creationId="{784C6804-95C1-43E8-8300-741062C77824}"/>
          </ac:spMkLst>
        </pc:spChg>
        <pc:picChg chg="add">
          <ac:chgData name="müslim uludağ" userId="0e41d08597b86b47" providerId="Windows Live" clId="Web-{C5A83D3F-984F-4236-A624-4A868A61F0B4}" dt="2021-11-17T05:29:21.304" v="133"/>
          <ac:picMkLst>
            <pc:docMk/>
            <pc:sldMk cId="2172677219" sldId="269"/>
            <ac:picMk id="6" creationId="{3EC0777D-65A8-4B0E-A640-7D79F20A0786}"/>
          </ac:picMkLst>
        </pc:picChg>
        <pc:picChg chg="add mod">
          <ac:chgData name="müslim uludağ" userId="0e41d08597b86b47" providerId="Windows Live" clId="Web-{C5A83D3F-984F-4236-A624-4A868A61F0B4}" dt="2021-11-17T05:36:51.551" v="135" actId="1076"/>
          <ac:picMkLst>
            <pc:docMk/>
            <pc:sldMk cId="2172677219" sldId="269"/>
            <ac:picMk id="7" creationId="{DBD53BB2-DC70-44A1-9381-0DBF782C316A}"/>
          </ac:picMkLst>
        </pc:picChg>
      </pc:sldChg>
      <pc:sldChg chg="addSp delSp modSp new">
        <pc:chgData name="müslim uludağ" userId="0e41d08597b86b47" providerId="Windows Live" clId="Web-{C5A83D3F-984F-4236-A624-4A868A61F0B4}" dt="2021-11-17T06:12:24.859" v="242" actId="20577"/>
        <pc:sldMkLst>
          <pc:docMk/>
          <pc:sldMk cId="2852644655" sldId="270"/>
        </pc:sldMkLst>
        <pc:spChg chg="mod">
          <ac:chgData name="müslim uludağ" userId="0e41d08597b86b47" providerId="Windows Live" clId="Web-{C5A83D3F-984F-4236-A624-4A868A61F0B4}" dt="2021-11-17T05:59:21.423" v="195" actId="20577"/>
          <ac:spMkLst>
            <pc:docMk/>
            <pc:sldMk cId="2852644655" sldId="270"/>
            <ac:spMk id="2" creationId="{FED552CE-DE22-425D-A634-CCDE8AEC5262}"/>
          </ac:spMkLst>
        </pc:spChg>
        <pc:spChg chg="del">
          <ac:chgData name="müslim uludağ" userId="0e41d08597b86b47" providerId="Windows Live" clId="Web-{C5A83D3F-984F-4236-A624-4A868A61F0B4}" dt="2021-11-17T05:51:01.570" v="149"/>
          <ac:spMkLst>
            <pc:docMk/>
            <pc:sldMk cId="2852644655" sldId="270"/>
            <ac:spMk id="3" creationId="{BC20B07B-9FF5-4C7B-B1AB-695D546D4753}"/>
          </ac:spMkLst>
        </pc:spChg>
        <pc:spChg chg="mod">
          <ac:chgData name="müslim uludağ" userId="0e41d08597b86b47" providerId="Windows Live" clId="Web-{C5A83D3F-984F-4236-A624-4A868A61F0B4}" dt="2021-11-17T06:12:24.859" v="242" actId="20577"/>
          <ac:spMkLst>
            <pc:docMk/>
            <pc:sldMk cId="2852644655" sldId="270"/>
            <ac:spMk id="4" creationId="{60ABB369-0C03-425A-96D6-7CAD71A6EBA8}"/>
          </ac:spMkLst>
        </pc:spChg>
        <pc:picChg chg="add mod">
          <ac:chgData name="müslim uludağ" userId="0e41d08597b86b47" providerId="Windows Live" clId="Web-{C5A83D3F-984F-4236-A624-4A868A61F0B4}" dt="2021-11-17T05:51:08.648" v="151" actId="1076"/>
          <ac:picMkLst>
            <pc:docMk/>
            <pc:sldMk cId="2852644655" sldId="270"/>
            <ac:picMk id="5" creationId="{D6F40005-CFB1-4BE4-B9BA-DBB2E1DB9D14}"/>
          </ac:picMkLst>
        </pc:picChg>
        <pc:picChg chg="add mod">
          <ac:chgData name="müslim uludağ" userId="0e41d08597b86b47" providerId="Windows Live" clId="Web-{C5A83D3F-984F-4236-A624-4A868A61F0B4}" dt="2021-11-17T05:55:20.747" v="155" actId="1076"/>
          <ac:picMkLst>
            <pc:docMk/>
            <pc:sldMk cId="2852644655" sldId="270"/>
            <ac:picMk id="6" creationId="{3D0DA17E-54AE-43F8-A611-55E41738EBF1}"/>
          </ac:picMkLst>
        </pc:picChg>
        <pc:picChg chg="add">
          <ac:chgData name="müslim uludağ" userId="0e41d08597b86b47" providerId="Windows Live" clId="Web-{C5A83D3F-984F-4236-A624-4A868A61F0B4}" dt="2021-11-17T05:55:22.840" v="156"/>
          <ac:picMkLst>
            <pc:docMk/>
            <pc:sldMk cId="2852644655" sldId="270"/>
            <ac:picMk id="8" creationId="{2ADD0B55-DF91-4A77-8955-FC9725C5BA5B}"/>
          </ac:picMkLst>
        </pc:picChg>
      </pc:sldChg>
    </pc:docChg>
  </pc:docChgLst>
  <pc:docChgLst>
    <pc:chgData name="müslim uludağ" userId="0e41d08597b86b47" providerId="Windows Live" clId="Web-{77E27201-E0C3-460E-AC3D-937B3BFF7BDE}"/>
    <pc:docChg chg="addSld modSld">
      <pc:chgData name="müslim uludağ" userId="0e41d08597b86b47" providerId="Windows Live" clId="Web-{77E27201-E0C3-460E-AC3D-937B3BFF7BDE}" dt="2021-11-16T13:33:26.031" v="406" actId="20577"/>
      <pc:docMkLst>
        <pc:docMk/>
      </pc:docMkLst>
      <pc:sldChg chg="modSp">
        <pc:chgData name="müslim uludağ" userId="0e41d08597b86b47" providerId="Windows Live" clId="Web-{77E27201-E0C3-460E-AC3D-937B3BFF7BDE}" dt="2021-11-16T11:41:48.615" v="276" actId="20577"/>
        <pc:sldMkLst>
          <pc:docMk/>
          <pc:sldMk cId="3615519199" sldId="257"/>
        </pc:sldMkLst>
        <pc:spChg chg="mod">
          <ac:chgData name="müslim uludağ" userId="0e41d08597b86b47" providerId="Windows Live" clId="Web-{77E27201-E0C3-460E-AC3D-937B3BFF7BDE}" dt="2021-11-16T11:41:48.615" v="276" actId="20577"/>
          <ac:spMkLst>
            <pc:docMk/>
            <pc:sldMk cId="3615519199" sldId="257"/>
            <ac:spMk id="2" creationId="{B8E14574-BEF4-422E-A1D3-648697CE8CA4}"/>
          </ac:spMkLst>
        </pc:spChg>
      </pc:sldChg>
      <pc:sldChg chg="modSp">
        <pc:chgData name="müslim uludağ" userId="0e41d08597b86b47" providerId="Windows Live" clId="Web-{77E27201-E0C3-460E-AC3D-937B3BFF7BDE}" dt="2021-11-16T13:02:58.729" v="299" actId="20577"/>
        <pc:sldMkLst>
          <pc:docMk/>
          <pc:sldMk cId="794049410" sldId="258"/>
        </pc:sldMkLst>
        <pc:spChg chg="mod">
          <ac:chgData name="müslim uludağ" userId="0e41d08597b86b47" providerId="Windows Live" clId="Web-{77E27201-E0C3-460E-AC3D-937B3BFF7BDE}" dt="2021-11-16T13:02:58.729" v="299" actId="20577"/>
          <ac:spMkLst>
            <pc:docMk/>
            <pc:sldMk cId="794049410" sldId="258"/>
            <ac:spMk id="2" creationId="{B27A4A1D-8190-4E20-BEF7-6B992BBC619C}"/>
          </ac:spMkLst>
        </pc:spChg>
      </pc:sldChg>
      <pc:sldChg chg="modSp">
        <pc:chgData name="müslim uludağ" userId="0e41d08597b86b47" providerId="Windows Live" clId="Web-{77E27201-E0C3-460E-AC3D-937B3BFF7BDE}" dt="2021-11-16T13:03:13.824" v="303" actId="20577"/>
        <pc:sldMkLst>
          <pc:docMk/>
          <pc:sldMk cId="2956524440" sldId="259"/>
        </pc:sldMkLst>
        <pc:spChg chg="mod">
          <ac:chgData name="müslim uludağ" userId="0e41d08597b86b47" providerId="Windows Live" clId="Web-{77E27201-E0C3-460E-AC3D-937B3BFF7BDE}" dt="2021-11-16T13:03:13.824" v="303" actId="20577"/>
          <ac:spMkLst>
            <pc:docMk/>
            <pc:sldMk cId="2956524440" sldId="259"/>
            <ac:spMk id="2" creationId="{E58ED7B1-7394-4CCA-8E39-531ACE207C2C}"/>
          </ac:spMkLst>
        </pc:spChg>
      </pc:sldChg>
      <pc:sldChg chg="modSp">
        <pc:chgData name="müslim uludağ" userId="0e41d08597b86b47" providerId="Windows Live" clId="Web-{77E27201-E0C3-460E-AC3D-937B3BFF7BDE}" dt="2021-11-16T13:11:24.337" v="338" actId="20577"/>
        <pc:sldMkLst>
          <pc:docMk/>
          <pc:sldMk cId="2107294297" sldId="260"/>
        </pc:sldMkLst>
        <pc:spChg chg="mod">
          <ac:chgData name="müslim uludağ" userId="0e41d08597b86b47" providerId="Windows Live" clId="Web-{77E27201-E0C3-460E-AC3D-937B3BFF7BDE}" dt="2021-11-16T13:11:24.337" v="338" actId="20577"/>
          <ac:spMkLst>
            <pc:docMk/>
            <pc:sldMk cId="2107294297" sldId="260"/>
            <ac:spMk id="2" creationId="{3905C5A1-91AE-4A28-8276-03184ECAE316}"/>
          </ac:spMkLst>
        </pc:spChg>
      </pc:sldChg>
      <pc:sldChg chg="modSp">
        <pc:chgData name="müslim uludağ" userId="0e41d08597b86b47" providerId="Windows Live" clId="Web-{77E27201-E0C3-460E-AC3D-937B3BFF7BDE}" dt="2021-11-16T13:14:04.357" v="352" actId="20577"/>
        <pc:sldMkLst>
          <pc:docMk/>
          <pc:sldMk cId="2322043152" sldId="261"/>
        </pc:sldMkLst>
        <pc:spChg chg="mod">
          <ac:chgData name="müslim uludağ" userId="0e41d08597b86b47" providerId="Windows Live" clId="Web-{77E27201-E0C3-460E-AC3D-937B3BFF7BDE}" dt="2021-11-16T13:14:04.357" v="352" actId="20577"/>
          <ac:spMkLst>
            <pc:docMk/>
            <pc:sldMk cId="2322043152" sldId="261"/>
            <ac:spMk id="2" creationId="{2019641F-0502-46FF-849B-701E55A3BF77}"/>
          </ac:spMkLst>
        </pc:spChg>
      </pc:sldChg>
      <pc:sldChg chg="addSp modSp">
        <pc:chgData name="müslim uludağ" userId="0e41d08597b86b47" providerId="Windows Live" clId="Web-{77E27201-E0C3-460E-AC3D-937B3BFF7BDE}" dt="2021-11-16T13:14:30.202" v="366" actId="20577"/>
        <pc:sldMkLst>
          <pc:docMk/>
          <pc:sldMk cId="769850288" sldId="262"/>
        </pc:sldMkLst>
        <pc:spChg chg="mod">
          <ac:chgData name="müslim uludağ" userId="0e41d08597b86b47" providerId="Windows Live" clId="Web-{77E27201-E0C3-460E-AC3D-937B3BFF7BDE}" dt="2021-11-16T13:14:30.202" v="366" actId="20577"/>
          <ac:spMkLst>
            <pc:docMk/>
            <pc:sldMk cId="769850288" sldId="262"/>
            <ac:spMk id="2" creationId="{9CFA7BC3-AB68-4F4D-AB13-AC233A96D975}"/>
          </ac:spMkLst>
        </pc:spChg>
        <pc:picChg chg="add">
          <ac:chgData name="müslim uludağ" userId="0e41d08597b86b47" providerId="Windows Live" clId="Web-{77E27201-E0C3-460E-AC3D-937B3BFF7BDE}" dt="2021-11-16T10:35:47.692" v="42"/>
          <ac:picMkLst>
            <pc:docMk/>
            <pc:sldMk cId="769850288" sldId="262"/>
            <ac:picMk id="3" creationId="{C001873E-C658-4D88-B508-0C8F92D532D9}"/>
          </ac:picMkLst>
        </pc:picChg>
      </pc:sldChg>
      <pc:sldChg chg="addSp delSp modSp">
        <pc:chgData name="müslim uludağ" userId="0e41d08597b86b47" providerId="Windows Live" clId="Web-{77E27201-E0C3-460E-AC3D-937B3BFF7BDE}" dt="2021-11-16T10:36:04.005" v="45" actId="14100"/>
        <pc:sldMkLst>
          <pc:docMk/>
          <pc:sldMk cId="3043443826" sldId="263"/>
        </pc:sldMkLst>
        <pc:spChg chg="mod">
          <ac:chgData name="müslim uludağ" userId="0e41d08597b86b47" providerId="Windows Live" clId="Web-{77E27201-E0C3-460E-AC3D-937B3BFF7BDE}" dt="2021-11-16T10:34:53.597" v="8" actId="20577"/>
          <ac:spMkLst>
            <pc:docMk/>
            <pc:sldMk cId="3043443826" sldId="263"/>
            <ac:spMk id="2" creationId="{F97E16D3-1C1A-4A30-A3DA-E97E30B9D411}"/>
          </ac:spMkLst>
        </pc:spChg>
        <pc:spChg chg="del">
          <ac:chgData name="müslim uludağ" userId="0e41d08597b86b47" providerId="Windows Live" clId="Web-{77E27201-E0C3-460E-AC3D-937B3BFF7BDE}" dt="2021-11-16T10:34:19.393" v="0"/>
          <ac:spMkLst>
            <pc:docMk/>
            <pc:sldMk cId="3043443826" sldId="263"/>
            <ac:spMk id="3" creationId="{4ACED193-6577-48DC-949E-65ECA5DBDCC5}"/>
          </ac:spMkLst>
        </pc:spChg>
        <pc:spChg chg="mod">
          <ac:chgData name="müslim uludağ" userId="0e41d08597b86b47" providerId="Windows Live" clId="Web-{77E27201-E0C3-460E-AC3D-937B3BFF7BDE}" dt="2021-11-16T10:36:04.005" v="45" actId="14100"/>
          <ac:spMkLst>
            <pc:docMk/>
            <pc:sldMk cId="3043443826" sldId="263"/>
            <ac:spMk id="4" creationId="{E8C8111B-B123-4A68-9175-625906F1E720}"/>
          </ac:spMkLst>
        </pc:spChg>
        <pc:spChg chg="add del mod">
          <ac:chgData name="müslim uludağ" userId="0e41d08597b86b47" providerId="Windows Live" clId="Web-{77E27201-E0C3-460E-AC3D-937B3BFF7BDE}" dt="2021-11-16T10:34:30.393" v="2"/>
          <ac:spMkLst>
            <pc:docMk/>
            <pc:sldMk cId="3043443826" sldId="263"/>
            <ac:spMk id="7" creationId="{5639CC9D-043E-46A5-80D8-2248BE44A3DB}"/>
          </ac:spMkLst>
        </pc:spChg>
        <pc:picChg chg="add del mod ord modCrop">
          <ac:chgData name="müslim uludağ" userId="0e41d08597b86b47" providerId="Windows Live" clId="Web-{77E27201-E0C3-460E-AC3D-937B3BFF7BDE}" dt="2021-11-16T10:34:26.971" v="1"/>
          <ac:picMkLst>
            <pc:docMk/>
            <pc:sldMk cId="3043443826" sldId="263"/>
            <ac:picMk id="5" creationId="{D4D18282-43D8-42D5-A61F-6F4FB97258F5}"/>
          </ac:picMkLst>
        </pc:picChg>
        <pc:picChg chg="add mod">
          <ac:chgData name="müslim uludağ" userId="0e41d08597b86b47" providerId="Windows Live" clId="Web-{77E27201-E0C3-460E-AC3D-937B3BFF7BDE}" dt="2021-11-16T10:34:46.534" v="4" actId="1076"/>
          <ac:picMkLst>
            <pc:docMk/>
            <pc:sldMk cId="3043443826" sldId="263"/>
            <ac:picMk id="8" creationId="{50EFB79B-9F21-473D-83CE-A02C8495DB11}"/>
          </ac:picMkLst>
        </pc:picChg>
        <pc:picChg chg="add">
          <ac:chgData name="müslim uludağ" userId="0e41d08597b86b47" providerId="Windows Live" clId="Web-{77E27201-E0C3-460E-AC3D-937B3BFF7BDE}" dt="2021-11-16T10:35:52.442" v="43"/>
          <ac:picMkLst>
            <pc:docMk/>
            <pc:sldMk cId="3043443826" sldId="263"/>
            <ac:picMk id="10" creationId="{E2CCF250-74F1-4079-B92C-8B7EFF1B70C9}"/>
          </ac:picMkLst>
        </pc:picChg>
      </pc:sldChg>
      <pc:sldChg chg="addSp delSp modSp new">
        <pc:chgData name="müslim uludağ" userId="0e41d08597b86b47" providerId="Windows Live" clId="Web-{77E27201-E0C3-460E-AC3D-937B3BFF7BDE}" dt="2021-11-16T13:28:08.725" v="376" actId="20577"/>
        <pc:sldMkLst>
          <pc:docMk/>
          <pc:sldMk cId="2169643161" sldId="264"/>
        </pc:sldMkLst>
        <pc:spChg chg="mod">
          <ac:chgData name="müslim uludağ" userId="0e41d08597b86b47" providerId="Windows Live" clId="Web-{77E27201-E0C3-460E-AC3D-937B3BFF7BDE}" dt="2021-11-16T13:28:08.725" v="376" actId="20577"/>
          <ac:spMkLst>
            <pc:docMk/>
            <pc:sldMk cId="2169643161" sldId="264"/>
            <ac:spMk id="2" creationId="{95B98757-4A8B-483D-9405-87A8EB4B079B}"/>
          </ac:spMkLst>
        </pc:spChg>
        <pc:spChg chg="del">
          <ac:chgData name="müslim uludağ" userId="0e41d08597b86b47" providerId="Windows Live" clId="Web-{77E27201-E0C3-460E-AC3D-937B3BFF7BDE}" dt="2021-11-16T10:37:57.915" v="47"/>
          <ac:spMkLst>
            <pc:docMk/>
            <pc:sldMk cId="2169643161" sldId="264"/>
            <ac:spMk id="3" creationId="{81F135F7-B4E7-4C02-A178-2053C58BDA0D}"/>
          </ac:spMkLst>
        </pc:spChg>
        <pc:spChg chg="mod">
          <ac:chgData name="müslim uludağ" userId="0e41d08597b86b47" providerId="Windows Live" clId="Web-{77E27201-E0C3-460E-AC3D-937B3BFF7BDE}" dt="2021-11-16T10:44:39.879" v="131" actId="20577"/>
          <ac:spMkLst>
            <pc:docMk/>
            <pc:sldMk cId="2169643161" sldId="264"/>
            <ac:spMk id="4" creationId="{57801163-FE6F-4107-97E9-6AE9E64BC5CB}"/>
          </ac:spMkLst>
        </pc:spChg>
        <pc:picChg chg="add mod">
          <ac:chgData name="müslim uludağ" userId="0e41d08597b86b47" providerId="Windows Live" clId="Web-{77E27201-E0C3-460E-AC3D-937B3BFF7BDE}" dt="2021-11-16T10:38:09.509" v="49" actId="1076"/>
          <ac:picMkLst>
            <pc:docMk/>
            <pc:sldMk cId="2169643161" sldId="264"/>
            <ac:picMk id="5" creationId="{CA5EE1C3-6CC4-48B9-8A8D-6B7E87727D96}"/>
          </ac:picMkLst>
        </pc:picChg>
        <pc:picChg chg="add mod">
          <ac:chgData name="müslim uludağ" userId="0e41d08597b86b47" providerId="Windows Live" clId="Web-{77E27201-E0C3-460E-AC3D-937B3BFF7BDE}" dt="2021-11-16T10:39:33.949" v="51" actId="1076"/>
          <ac:picMkLst>
            <pc:docMk/>
            <pc:sldMk cId="2169643161" sldId="264"/>
            <ac:picMk id="6" creationId="{8C09CA3C-9A27-457D-9448-23642037FB36}"/>
          </ac:picMkLst>
        </pc:picChg>
        <pc:picChg chg="add">
          <ac:chgData name="müslim uludağ" userId="0e41d08597b86b47" providerId="Windows Live" clId="Web-{77E27201-E0C3-460E-AC3D-937B3BFF7BDE}" dt="2021-11-16T10:40:34.935" v="59"/>
          <ac:picMkLst>
            <pc:docMk/>
            <pc:sldMk cId="2169643161" sldId="264"/>
            <ac:picMk id="8" creationId="{561E8A7C-5E60-4A56-BF93-856E198545F5}"/>
          </ac:picMkLst>
        </pc:picChg>
      </pc:sldChg>
      <pc:sldChg chg="addSp delSp modSp new">
        <pc:chgData name="müslim uludağ" userId="0e41d08597b86b47" providerId="Windows Live" clId="Web-{77E27201-E0C3-460E-AC3D-937B3BFF7BDE}" dt="2021-11-16T13:28:19.288" v="385" actId="20577"/>
        <pc:sldMkLst>
          <pc:docMk/>
          <pc:sldMk cId="2192270215" sldId="265"/>
        </pc:sldMkLst>
        <pc:spChg chg="mod">
          <ac:chgData name="müslim uludağ" userId="0e41d08597b86b47" providerId="Windows Live" clId="Web-{77E27201-E0C3-460E-AC3D-937B3BFF7BDE}" dt="2021-11-16T13:28:19.288" v="385" actId="20577"/>
          <ac:spMkLst>
            <pc:docMk/>
            <pc:sldMk cId="2192270215" sldId="265"/>
            <ac:spMk id="2" creationId="{80674B53-2927-415C-AB5C-47331577B9D1}"/>
          </ac:spMkLst>
        </pc:spChg>
        <pc:spChg chg="del">
          <ac:chgData name="müslim uludağ" userId="0e41d08597b86b47" providerId="Windows Live" clId="Web-{77E27201-E0C3-460E-AC3D-937B3BFF7BDE}" dt="2021-11-16T10:44:11.740" v="124"/>
          <ac:spMkLst>
            <pc:docMk/>
            <pc:sldMk cId="2192270215" sldId="265"/>
            <ac:spMk id="3" creationId="{C0CA32B3-D41C-4D0C-BB97-1A750652A29B}"/>
          </ac:spMkLst>
        </pc:spChg>
        <pc:spChg chg="mod">
          <ac:chgData name="müslim uludağ" userId="0e41d08597b86b47" providerId="Windows Live" clId="Web-{77E27201-E0C3-460E-AC3D-937B3BFF7BDE}" dt="2021-11-16T11:01:38.126" v="168" actId="20577"/>
          <ac:spMkLst>
            <pc:docMk/>
            <pc:sldMk cId="2192270215" sldId="265"/>
            <ac:spMk id="4" creationId="{D2799034-F906-44D1-88D8-5AB42D408665}"/>
          </ac:spMkLst>
        </pc:spChg>
        <pc:picChg chg="add">
          <ac:chgData name="müslim uludağ" userId="0e41d08597b86b47" providerId="Windows Live" clId="Web-{77E27201-E0C3-460E-AC3D-937B3BFF7BDE}" dt="2021-11-16T10:43:47.096" v="120"/>
          <ac:picMkLst>
            <pc:docMk/>
            <pc:sldMk cId="2192270215" sldId="265"/>
            <ac:picMk id="6" creationId="{7B1E381F-5D91-4A40-AF69-5CFC303799C1}"/>
          </ac:picMkLst>
        </pc:picChg>
        <pc:picChg chg="add mod">
          <ac:chgData name="müslim uludağ" userId="0e41d08597b86b47" providerId="Windows Live" clId="Web-{77E27201-E0C3-460E-AC3D-937B3BFF7BDE}" dt="2021-11-16T10:47:42.947" v="137" actId="1076"/>
          <ac:picMkLst>
            <pc:docMk/>
            <pc:sldMk cId="2192270215" sldId="265"/>
            <ac:picMk id="7" creationId="{C2782FCF-8B7E-48F4-8436-B07C80631182}"/>
          </ac:picMkLst>
        </pc:picChg>
        <pc:picChg chg="add mod">
          <ac:chgData name="müslim uludağ" userId="0e41d08597b86b47" providerId="Windows Live" clId="Web-{77E27201-E0C3-460E-AC3D-937B3BFF7BDE}" dt="2021-11-16T10:54:01.098" v="141" actId="14100"/>
          <ac:picMkLst>
            <pc:docMk/>
            <pc:sldMk cId="2192270215" sldId="265"/>
            <ac:picMk id="8" creationId="{0C37DF3C-36D4-4DFA-BBA9-A4D1B549FDEF}"/>
          </ac:picMkLst>
        </pc:picChg>
      </pc:sldChg>
      <pc:sldChg chg="addSp delSp modSp new">
        <pc:chgData name="müslim uludağ" userId="0e41d08597b86b47" providerId="Windows Live" clId="Web-{77E27201-E0C3-460E-AC3D-937B3BFF7BDE}" dt="2021-11-16T13:28:51.320" v="392" actId="20577"/>
        <pc:sldMkLst>
          <pc:docMk/>
          <pc:sldMk cId="167648118" sldId="266"/>
        </pc:sldMkLst>
        <pc:spChg chg="mod">
          <ac:chgData name="müslim uludağ" userId="0e41d08597b86b47" providerId="Windows Live" clId="Web-{77E27201-E0C3-460E-AC3D-937B3BFF7BDE}" dt="2021-11-16T13:28:51.320" v="392" actId="20577"/>
          <ac:spMkLst>
            <pc:docMk/>
            <pc:sldMk cId="167648118" sldId="266"/>
            <ac:spMk id="2" creationId="{3D0C8B75-8DDD-4CEB-AB3D-1BD8380C205E}"/>
          </ac:spMkLst>
        </pc:spChg>
        <pc:spChg chg="del">
          <ac:chgData name="müslim uludağ" userId="0e41d08597b86b47" providerId="Windows Live" clId="Web-{77E27201-E0C3-460E-AC3D-937B3BFF7BDE}" dt="2021-11-16T10:58:30.668" v="143"/>
          <ac:spMkLst>
            <pc:docMk/>
            <pc:sldMk cId="167648118" sldId="266"/>
            <ac:spMk id="3" creationId="{FCDF3CEC-E9B7-49C7-A179-DC470DE409E6}"/>
          </ac:spMkLst>
        </pc:spChg>
        <pc:spChg chg="mod">
          <ac:chgData name="müslim uludağ" userId="0e41d08597b86b47" providerId="Windows Live" clId="Web-{77E27201-E0C3-460E-AC3D-937B3BFF7BDE}" dt="2021-11-16T11:05:03.648" v="198" actId="20577"/>
          <ac:spMkLst>
            <pc:docMk/>
            <pc:sldMk cId="167648118" sldId="266"/>
            <ac:spMk id="4" creationId="{ED204903-4627-4451-BE56-BD9C4DD4C206}"/>
          </ac:spMkLst>
        </pc:spChg>
        <pc:picChg chg="add mod">
          <ac:chgData name="müslim uludağ" userId="0e41d08597b86b47" providerId="Windows Live" clId="Web-{77E27201-E0C3-460E-AC3D-937B3BFF7BDE}" dt="2021-11-16T11:02:41.019" v="169" actId="14100"/>
          <ac:picMkLst>
            <pc:docMk/>
            <pc:sldMk cId="167648118" sldId="266"/>
            <ac:picMk id="5" creationId="{55CC1119-7E2E-465C-AAAA-1E1F2E7FCF77}"/>
          </ac:picMkLst>
        </pc:picChg>
        <pc:picChg chg="add mod">
          <ac:chgData name="müslim uludağ" userId="0e41d08597b86b47" providerId="Windows Live" clId="Web-{77E27201-E0C3-460E-AC3D-937B3BFF7BDE}" dt="2021-11-16T11:02:44.441" v="170" actId="14100"/>
          <ac:picMkLst>
            <pc:docMk/>
            <pc:sldMk cId="167648118" sldId="266"/>
            <ac:picMk id="6" creationId="{CE44EAC0-886F-4310-9557-9BC238DBE450}"/>
          </ac:picMkLst>
        </pc:picChg>
        <pc:picChg chg="add">
          <ac:chgData name="müslim uludağ" userId="0e41d08597b86b47" providerId="Windows Live" clId="Web-{77E27201-E0C3-460E-AC3D-937B3BFF7BDE}" dt="2021-11-16T11:01:08.219" v="160"/>
          <ac:picMkLst>
            <pc:docMk/>
            <pc:sldMk cId="167648118" sldId="266"/>
            <ac:picMk id="8" creationId="{D2CB80AC-4A4B-4948-AE28-771B7856CD95}"/>
          </ac:picMkLst>
        </pc:picChg>
      </pc:sldChg>
      <pc:sldChg chg="addSp delSp modSp new">
        <pc:chgData name="müslim uludağ" userId="0e41d08597b86b47" providerId="Windows Live" clId="Web-{77E27201-E0C3-460E-AC3D-937B3BFF7BDE}" dt="2021-11-16T13:33:26.031" v="406" actId="20577"/>
        <pc:sldMkLst>
          <pc:docMk/>
          <pc:sldMk cId="512347759" sldId="267"/>
        </pc:sldMkLst>
        <pc:spChg chg="mod">
          <ac:chgData name="müslim uludağ" userId="0e41d08597b86b47" providerId="Windows Live" clId="Web-{77E27201-E0C3-460E-AC3D-937B3BFF7BDE}" dt="2021-11-16T13:33:26.031" v="406" actId="20577"/>
          <ac:spMkLst>
            <pc:docMk/>
            <pc:sldMk cId="512347759" sldId="267"/>
            <ac:spMk id="2" creationId="{04AC8D69-4426-47E7-8A02-7BD49ABE06EE}"/>
          </ac:spMkLst>
        </pc:spChg>
        <pc:spChg chg="del">
          <ac:chgData name="müslim uludağ" userId="0e41d08597b86b47" providerId="Windows Live" clId="Web-{77E27201-E0C3-460E-AC3D-937B3BFF7BDE}" dt="2021-11-16T11:08:48.295" v="200"/>
          <ac:spMkLst>
            <pc:docMk/>
            <pc:sldMk cId="512347759" sldId="267"/>
            <ac:spMk id="3" creationId="{E576C5A0-099A-4846-9CBF-B1E75DA955C9}"/>
          </ac:spMkLst>
        </pc:spChg>
        <pc:spChg chg="mod">
          <ac:chgData name="müslim uludağ" userId="0e41d08597b86b47" providerId="Windows Live" clId="Web-{77E27201-E0C3-460E-AC3D-937B3BFF7BDE}" dt="2021-11-16T11:12:50.020" v="238" actId="20577"/>
          <ac:spMkLst>
            <pc:docMk/>
            <pc:sldMk cId="512347759" sldId="267"/>
            <ac:spMk id="4" creationId="{BA382921-4B82-4588-AE53-731AE5F3AE93}"/>
          </ac:spMkLst>
        </pc:spChg>
        <pc:picChg chg="add mod">
          <ac:chgData name="müslim uludağ" userId="0e41d08597b86b47" providerId="Windows Live" clId="Web-{77E27201-E0C3-460E-AC3D-937B3BFF7BDE}" dt="2021-11-16T11:08:57.013" v="202" actId="1076"/>
          <ac:picMkLst>
            <pc:docMk/>
            <pc:sldMk cId="512347759" sldId="267"/>
            <ac:picMk id="5" creationId="{DFBFDC2A-2FED-42C9-8F1C-2A7BF5F069EE}"/>
          </ac:picMkLst>
        </pc:picChg>
        <pc:picChg chg="add mod">
          <ac:chgData name="müslim uludağ" userId="0e41d08597b86b47" providerId="Windows Live" clId="Web-{77E27201-E0C3-460E-AC3D-937B3BFF7BDE}" dt="2021-11-16T11:11:18.642" v="206" actId="1076"/>
          <ac:picMkLst>
            <pc:docMk/>
            <pc:sldMk cId="512347759" sldId="267"/>
            <ac:picMk id="6" creationId="{F85EFF99-F4E6-4BCF-864B-087DE6AF16A5}"/>
          </ac:picMkLst>
        </pc:picChg>
        <pc:picChg chg="add">
          <ac:chgData name="müslim uludağ" userId="0e41d08597b86b47" providerId="Windows Live" clId="Web-{77E27201-E0C3-460E-AC3D-937B3BFF7BDE}" dt="2021-11-16T11:12:41.179" v="237"/>
          <ac:picMkLst>
            <pc:docMk/>
            <pc:sldMk cId="512347759" sldId="267"/>
            <ac:picMk id="8" creationId="{FBF7FD2C-7EA7-40C1-B79D-A2929FDFF748}"/>
          </ac:picMkLst>
        </pc:picChg>
      </pc:sldChg>
      <pc:sldChg chg="addSp delSp modSp new">
        <pc:chgData name="müslim uludağ" userId="0e41d08597b86b47" providerId="Windows Live" clId="Web-{77E27201-E0C3-460E-AC3D-937B3BFF7BDE}" dt="2021-11-16T11:33:31.445" v="264"/>
        <pc:sldMkLst>
          <pc:docMk/>
          <pc:sldMk cId="3406340065" sldId="268"/>
        </pc:sldMkLst>
        <pc:spChg chg="mod">
          <ac:chgData name="müslim uludağ" userId="0e41d08597b86b47" providerId="Windows Live" clId="Web-{77E27201-E0C3-460E-AC3D-937B3BFF7BDE}" dt="2021-11-16T11:27:56.561" v="247" actId="20577"/>
          <ac:spMkLst>
            <pc:docMk/>
            <pc:sldMk cId="3406340065" sldId="268"/>
            <ac:spMk id="2" creationId="{88460FA0-14AC-4362-8C0D-1E38BFB64A3C}"/>
          </ac:spMkLst>
        </pc:spChg>
        <pc:spChg chg="del">
          <ac:chgData name="müslim uludağ" userId="0e41d08597b86b47" providerId="Windows Live" clId="Web-{77E27201-E0C3-460E-AC3D-937B3BFF7BDE}" dt="2021-11-16T11:28:00.811" v="248"/>
          <ac:spMkLst>
            <pc:docMk/>
            <pc:sldMk cId="3406340065" sldId="268"/>
            <ac:spMk id="3" creationId="{3C2CF5DD-D817-44EC-A325-8D8AD3088728}"/>
          </ac:spMkLst>
        </pc:spChg>
        <pc:spChg chg="mod">
          <ac:chgData name="müslim uludağ" userId="0e41d08597b86b47" providerId="Windows Live" clId="Web-{77E27201-E0C3-460E-AC3D-937B3BFF7BDE}" dt="2021-11-16T11:32:47.897" v="263" actId="20577"/>
          <ac:spMkLst>
            <pc:docMk/>
            <pc:sldMk cId="3406340065" sldId="268"/>
            <ac:spMk id="4" creationId="{60BF93BD-06FB-47CC-B130-9813AB396711}"/>
          </ac:spMkLst>
        </pc:spChg>
        <pc:picChg chg="add mod">
          <ac:chgData name="müslim uludağ" userId="0e41d08597b86b47" providerId="Windows Live" clId="Web-{77E27201-E0C3-460E-AC3D-937B3BFF7BDE}" dt="2021-11-16T11:31:11.316" v="253" actId="1076"/>
          <ac:picMkLst>
            <pc:docMk/>
            <pc:sldMk cId="3406340065" sldId="268"/>
            <ac:picMk id="5" creationId="{61D3CC6F-3C0F-4F35-AD20-62D5247D62C7}"/>
          </ac:picMkLst>
        </pc:picChg>
        <pc:picChg chg="add">
          <ac:chgData name="müslim uludağ" userId="0e41d08597b86b47" providerId="Windows Live" clId="Web-{77E27201-E0C3-460E-AC3D-937B3BFF7BDE}" dt="2021-11-16T11:33:31.445" v="264"/>
          <ac:picMkLst>
            <pc:docMk/>
            <pc:sldMk cId="3406340065" sldId="268"/>
            <ac:picMk id="7" creationId="{F5DA9D64-30AB-4B43-8DE8-67E460B38DBF}"/>
          </ac:picMkLst>
        </pc:picChg>
      </pc:sldChg>
    </pc:docChg>
  </pc:docChgLst>
  <pc:docChgLst>
    <pc:chgData name="müslim uludağ" userId="0e41d08597b86b47" providerId="Windows Live" clId="Web-{21FDD112-17FF-40BD-8F3C-FED12D9E6888}"/>
    <pc:docChg chg="addSld modSld sldOrd">
      <pc:chgData name="müslim uludağ" userId="0e41d08597b86b47" providerId="Windows Live" clId="Web-{21FDD112-17FF-40BD-8F3C-FED12D9E6888}" dt="2021-11-16T10:30:40.403" v="153"/>
      <pc:docMkLst>
        <pc:docMk/>
      </pc:docMkLst>
      <pc:sldChg chg="modSp">
        <pc:chgData name="müslim uludağ" userId="0e41d08597b86b47" providerId="Windows Live" clId="Web-{21FDD112-17FF-40BD-8F3C-FED12D9E6888}" dt="2021-11-16T09:35:18.584" v="79" actId="20577"/>
        <pc:sldMkLst>
          <pc:docMk/>
          <pc:sldMk cId="3615519199" sldId="257"/>
        </pc:sldMkLst>
        <pc:spChg chg="mod">
          <ac:chgData name="müslim uludağ" userId="0e41d08597b86b47" providerId="Windows Live" clId="Web-{21FDD112-17FF-40BD-8F3C-FED12D9E6888}" dt="2021-11-16T09:35:18.584" v="79" actId="20577"/>
          <ac:spMkLst>
            <pc:docMk/>
            <pc:sldMk cId="3615519199" sldId="257"/>
            <ac:spMk id="4" creationId="{A3FBA3B6-F8DC-4813-8640-2ECB90E75B10}"/>
          </ac:spMkLst>
        </pc:spChg>
      </pc:sldChg>
      <pc:sldChg chg="addSp delSp modSp ord">
        <pc:chgData name="müslim uludağ" userId="0e41d08597b86b47" providerId="Windows Live" clId="Web-{21FDD112-17FF-40BD-8F3C-FED12D9E6888}" dt="2021-11-16T10:21:48.542" v="96" actId="20577"/>
        <pc:sldMkLst>
          <pc:docMk/>
          <pc:sldMk cId="794049410" sldId="258"/>
        </pc:sldMkLst>
        <pc:spChg chg="mod">
          <ac:chgData name="müslim uludağ" userId="0e41d08597b86b47" providerId="Windows Live" clId="Web-{21FDD112-17FF-40BD-8F3C-FED12D9E6888}" dt="2021-11-16T10:21:48.542" v="96" actId="20577"/>
          <ac:spMkLst>
            <pc:docMk/>
            <pc:sldMk cId="794049410" sldId="258"/>
            <ac:spMk id="2" creationId="{B27A4A1D-8190-4E20-BEF7-6B992BBC619C}"/>
          </ac:spMkLst>
        </pc:spChg>
        <pc:spChg chg="mod">
          <ac:chgData name="müslim uludağ" userId="0e41d08597b86b47" providerId="Windows Live" clId="Web-{21FDD112-17FF-40BD-8F3C-FED12D9E6888}" dt="2021-11-16T09:35:13.318" v="77" actId="20577"/>
          <ac:spMkLst>
            <pc:docMk/>
            <pc:sldMk cId="794049410" sldId="258"/>
            <ac:spMk id="4" creationId="{DDB64131-490C-4B0A-A0D5-5E98825A04D6}"/>
          </ac:spMkLst>
        </pc:spChg>
        <pc:spChg chg="add del mod">
          <ac:chgData name="müslim uludağ" userId="0e41d08597b86b47" providerId="Windows Live" clId="Web-{21FDD112-17FF-40BD-8F3C-FED12D9E6888}" dt="2021-11-16T08:52:59.633" v="46"/>
          <ac:spMkLst>
            <pc:docMk/>
            <pc:sldMk cId="794049410" sldId="258"/>
            <ac:spMk id="6" creationId="{13DF917E-8C1D-44BE-AD50-1AFD2B9D08F0}"/>
          </ac:spMkLst>
        </pc:spChg>
        <pc:picChg chg="add mod">
          <ac:chgData name="müslim uludağ" userId="0e41d08597b86b47" providerId="Windows Live" clId="Web-{21FDD112-17FF-40BD-8F3C-FED12D9E6888}" dt="2021-11-16T08:55:16.402" v="55" actId="1076"/>
          <ac:picMkLst>
            <pc:docMk/>
            <pc:sldMk cId="794049410" sldId="258"/>
            <ac:picMk id="7" creationId="{FE581AD9-8656-43B0-A673-55E8C842916B}"/>
          </ac:picMkLst>
        </pc:picChg>
        <pc:picChg chg="del">
          <ac:chgData name="müslim uludağ" userId="0e41d08597b86b47" providerId="Windows Live" clId="Web-{21FDD112-17FF-40BD-8F3C-FED12D9E6888}" dt="2021-11-16T08:52:57.805" v="45"/>
          <ac:picMkLst>
            <pc:docMk/>
            <pc:sldMk cId="794049410" sldId="258"/>
            <ac:picMk id="8" creationId="{866A0F4D-8381-4857-A002-A227E0B6C329}"/>
          </ac:picMkLst>
        </pc:picChg>
        <pc:picChg chg="del">
          <ac:chgData name="müslim uludağ" userId="0e41d08597b86b47" providerId="Windows Live" clId="Web-{21FDD112-17FF-40BD-8F3C-FED12D9E6888}" dt="2021-11-16T08:52:55.398" v="44"/>
          <ac:picMkLst>
            <pc:docMk/>
            <pc:sldMk cId="794049410" sldId="258"/>
            <ac:picMk id="9" creationId="{C26027F5-4682-4BAB-82C3-AF3E77C49DA8}"/>
          </ac:picMkLst>
        </pc:picChg>
        <pc:picChg chg="add mod">
          <ac:chgData name="müslim uludağ" userId="0e41d08597b86b47" providerId="Windows Live" clId="Web-{21FDD112-17FF-40BD-8F3C-FED12D9E6888}" dt="2021-11-16T08:55:20.964" v="57" actId="1076"/>
          <ac:picMkLst>
            <pc:docMk/>
            <pc:sldMk cId="794049410" sldId="258"/>
            <ac:picMk id="10" creationId="{1117EF92-96BE-46CF-B19D-C42F7BF79A84}"/>
          </ac:picMkLst>
        </pc:picChg>
      </pc:sldChg>
      <pc:sldChg chg="modSp">
        <pc:chgData name="müslim uludağ" userId="0e41d08597b86b47" providerId="Windows Live" clId="Web-{21FDD112-17FF-40BD-8F3C-FED12D9E6888}" dt="2021-11-16T09:35:10.052" v="74" actId="20577"/>
        <pc:sldMkLst>
          <pc:docMk/>
          <pc:sldMk cId="2956524440" sldId="259"/>
        </pc:sldMkLst>
        <pc:spChg chg="mod">
          <ac:chgData name="müslim uludağ" userId="0e41d08597b86b47" providerId="Windows Live" clId="Web-{21FDD112-17FF-40BD-8F3C-FED12D9E6888}" dt="2021-11-16T08:45:19.965" v="9" actId="20577"/>
          <ac:spMkLst>
            <pc:docMk/>
            <pc:sldMk cId="2956524440" sldId="259"/>
            <ac:spMk id="2" creationId="{E58ED7B1-7394-4CCA-8E39-531ACE207C2C}"/>
          </ac:spMkLst>
        </pc:spChg>
        <pc:spChg chg="mod">
          <ac:chgData name="müslim uludağ" userId="0e41d08597b86b47" providerId="Windows Live" clId="Web-{21FDD112-17FF-40BD-8F3C-FED12D9E6888}" dt="2021-11-16T09:35:10.052" v="74" actId="20577"/>
          <ac:spMkLst>
            <pc:docMk/>
            <pc:sldMk cId="2956524440" sldId="259"/>
            <ac:spMk id="4" creationId="{9E5F5604-0DE5-41F8-8E7E-9DF63C4BE17B}"/>
          </ac:spMkLst>
        </pc:spChg>
      </pc:sldChg>
      <pc:sldChg chg="addSp delSp modSp new">
        <pc:chgData name="müslim uludağ" userId="0e41d08597b86b47" providerId="Windows Live" clId="Web-{21FDD112-17FF-40BD-8F3C-FED12D9E6888}" dt="2021-11-16T10:22:39.199" v="108"/>
        <pc:sldMkLst>
          <pc:docMk/>
          <pc:sldMk cId="2107294297" sldId="260"/>
        </pc:sldMkLst>
        <pc:spChg chg="mod">
          <ac:chgData name="müslim uludağ" userId="0e41d08597b86b47" providerId="Windows Live" clId="Web-{21FDD112-17FF-40BD-8F3C-FED12D9E6888}" dt="2021-11-16T10:21:55.120" v="100" actId="20577"/>
          <ac:spMkLst>
            <pc:docMk/>
            <pc:sldMk cId="2107294297" sldId="260"/>
            <ac:spMk id="2" creationId="{3905C5A1-91AE-4A28-8276-03184ECAE316}"/>
          </ac:spMkLst>
        </pc:spChg>
        <pc:spChg chg="del">
          <ac:chgData name="müslim uludağ" userId="0e41d08597b86b47" providerId="Windows Live" clId="Web-{21FDD112-17FF-40BD-8F3C-FED12D9E6888}" dt="2021-11-16T08:47:30.734" v="10"/>
          <ac:spMkLst>
            <pc:docMk/>
            <pc:sldMk cId="2107294297" sldId="260"/>
            <ac:spMk id="3" creationId="{EF95A8B9-BD28-465B-9326-AA964C0FF038}"/>
          </ac:spMkLst>
        </pc:spChg>
        <pc:spChg chg="mod">
          <ac:chgData name="müslim uludağ" userId="0e41d08597b86b47" providerId="Windows Live" clId="Web-{21FDD112-17FF-40BD-8F3C-FED12D9E6888}" dt="2021-11-16T09:35:05.099" v="69" actId="20577"/>
          <ac:spMkLst>
            <pc:docMk/>
            <pc:sldMk cId="2107294297" sldId="260"/>
            <ac:spMk id="4" creationId="{6495EBDB-2B1A-43BA-BEA7-69C1F30F7998}"/>
          </ac:spMkLst>
        </pc:spChg>
        <pc:spChg chg="add del mod">
          <ac:chgData name="müslim uludağ" userId="0e41d08597b86b47" providerId="Windows Live" clId="Web-{21FDD112-17FF-40BD-8F3C-FED12D9E6888}" dt="2021-11-16T08:50:11.582" v="19"/>
          <ac:spMkLst>
            <pc:docMk/>
            <pc:sldMk cId="2107294297" sldId="260"/>
            <ac:spMk id="8" creationId="{C5F53689-AFB8-4369-B821-A2139963B4A1}"/>
          </ac:spMkLst>
        </pc:spChg>
        <pc:spChg chg="add del mod">
          <ac:chgData name="müslim uludağ" userId="0e41d08597b86b47" providerId="Windows Live" clId="Web-{21FDD112-17FF-40BD-8F3C-FED12D9E6888}" dt="2021-11-16T08:50:52.333" v="27"/>
          <ac:spMkLst>
            <pc:docMk/>
            <pc:sldMk cId="2107294297" sldId="260"/>
            <ac:spMk id="11" creationId="{895DF834-B12B-48E8-B307-21E7095712AA}"/>
          </ac:spMkLst>
        </pc:spChg>
        <pc:spChg chg="add del mod">
          <ac:chgData name="müslim uludağ" userId="0e41d08597b86b47" providerId="Windows Live" clId="Web-{21FDD112-17FF-40BD-8F3C-FED12D9E6888}" dt="2021-11-16T08:51:26.537" v="33"/>
          <ac:spMkLst>
            <pc:docMk/>
            <pc:sldMk cId="2107294297" sldId="260"/>
            <ac:spMk id="14" creationId="{05ABFA2A-5CAE-42FC-BA30-558A853A6B8D}"/>
          </ac:spMkLst>
        </pc:spChg>
        <pc:spChg chg="add del mod">
          <ac:chgData name="müslim uludağ" userId="0e41d08597b86b47" providerId="Windows Live" clId="Web-{21FDD112-17FF-40BD-8F3C-FED12D9E6888}" dt="2021-11-16T08:51:51.365" v="38"/>
          <ac:spMkLst>
            <pc:docMk/>
            <pc:sldMk cId="2107294297" sldId="260"/>
            <ac:spMk id="17" creationId="{945CF979-CFA1-4D01-BF67-47D8DDB56B49}"/>
          </ac:spMkLst>
        </pc:spChg>
        <pc:picChg chg="add">
          <ac:chgData name="müslim uludağ" userId="0e41d08597b86b47" providerId="Windows Live" clId="Web-{21FDD112-17FF-40BD-8F3C-FED12D9E6888}" dt="2021-11-16T10:22:39.199" v="108"/>
          <ac:picMkLst>
            <pc:docMk/>
            <pc:sldMk cId="2107294297" sldId="260"/>
            <ac:picMk id="3" creationId="{7368F47A-FA0E-471A-A939-6FF6F727975F}"/>
          </ac:picMkLst>
        </pc:picChg>
        <pc:picChg chg="add del mod ord modCrop">
          <ac:chgData name="müslim uludağ" userId="0e41d08597b86b47" providerId="Windows Live" clId="Web-{21FDD112-17FF-40BD-8F3C-FED12D9E6888}" dt="2021-11-16T08:50:02.972" v="18"/>
          <ac:picMkLst>
            <pc:docMk/>
            <pc:sldMk cId="2107294297" sldId="260"/>
            <ac:picMk id="5" creationId="{0E1074CE-3643-49DC-B8C3-449E4D591FA1}"/>
          </ac:picMkLst>
        </pc:picChg>
        <pc:picChg chg="add mod">
          <ac:chgData name="müslim uludağ" userId="0e41d08597b86b47" providerId="Windows Live" clId="Web-{21FDD112-17FF-40BD-8F3C-FED12D9E6888}" dt="2021-11-16T08:50:59.536" v="30" actId="14100"/>
          <ac:picMkLst>
            <pc:docMk/>
            <pc:sldMk cId="2107294297" sldId="260"/>
            <ac:picMk id="6" creationId="{90B7113B-426C-4789-95EB-E7130CDA4ECE}"/>
          </ac:picMkLst>
        </pc:picChg>
        <pc:picChg chg="add del mod ord modCrop">
          <ac:chgData name="müslim uludağ" userId="0e41d08597b86b47" providerId="Windows Live" clId="Web-{21FDD112-17FF-40BD-8F3C-FED12D9E6888}" dt="2021-11-16T08:50:49.505" v="26"/>
          <ac:picMkLst>
            <pc:docMk/>
            <pc:sldMk cId="2107294297" sldId="260"/>
            <ac:picMk id="9" creationId="{71F1904C-1FDA-4B75-8E27-F2F289C7BB91}"/>
          </ac:picMkLst>
        </pc:picChg>
        <pc:picChg chg="add del mod ord modCrop">
          <ac:chgData name="müslim uludağ" userId="0e41d08597b86b47" providerId="Windows Live" clId="Web-{21FDD112-17FF-40BD-8F3C-FED12D9E6888}" dt="2021-11-16T08:51:23.349" v="32"/>
          <ac:picMkLst>
            <pc:docMk/>
            <pc:sldMk cId="2107294297" sldId="260"/>
            <ac:picMk id="12" creationId="{834C676C-B46E-422C-AB98-EFDE4874EF7C}"/>
          </ac:picMkLst>
        </pc:picChg>
        <pc:picChg chg="add del mod ord modCrop">
          <ac:chgData name="müslim uludağ" userId="0e41d08597b86b47" providerId="Windows Live" clId="Web-{21FDD112-17FF-40BD-8F3C-FED12D9E6888}" dt="2021-11-16T08:51:36.443" v="35"/>
          <ac:picMkLst>
            <pc:docMk/>
            <pc:sldMk cId="2107294297" sldId="260"/>
            <ac:picMk id="15" creationId="{03A66840-CEF8-4482-A822-A37DEE821B72}"/>
          </ac:picMkLst>
        </pc:picChg>
        <pc:picChg chg="add mod">
          <ac:chgData name="müslim uludağ" userId="0e41d08597b86b47" providerId="Windows Live" clId="Web-{21FDD112-17FF-40BD-8F3C-FED12D9E6888}" dt="2021-11-16T08:52:12.178" v="43" actId="14100"/>
          <ac:picMkLst>
            <pc:docMk/>
            <pc:sldMk cId="2107294297" sldId="260"/>
            <ac:picMk id="18" creationId="{FBC53334-C60D-46CD-9952-D461C949DD8E}"/>
          </ac:picMkLst>
        </pc:picChg>
      </pc:sldChg>
      <pc:sldChg chg="addSp delSp modSp new">
        <pc:chgData name="müslim uludağ" userId="0e41d08597b86b47" providerId="Windows Live" clId="Web-{21FDD112-17FF-40BD-8F3C-FED12D9E6888}" dt="2021-11-16T10:24:56.048" v="139" actId="20577"/>
        <pc:sldMkLst>
          <pc:docMk/>
          <pc:sldMk cId="2322043152" sldId="261"/>
        </pc:sldMkLst>
        <pc:spChg chg="mod">
          <ac:chgData name="müslim uludağ" userId="0e41d08597b86b47" providerId="Windows Live" clId="Web-{21FDD112-17FF-40BD-8F3C-FED12D9E6888}" dt="2021-11-16T10:24:56.048" v="139" actId="20577"/>
          <ac:spMkLst>
            <pc:docMk/>
            <pc:sldMk cId="2322043152" sldId="261"/>
            <ac:spMk id="2" creationId="{2019641F-0502-46FF-849B-701E55A3BF77}"/>
          </ac:spMkLst>
        </pc:spChg>
        <pc:spChg chg="del">
          <ac:chgData name="müslim uludağ" userId="0e41d08597b86b47" providerId="Windows Live" clId="Web-{21FDD112-17FF-40BD-8F3C-FED12D9E6888}" dt="2021-11-16T10:21:02.024" v="82"/>
          <ac:spMkLst>
            <pc:docMk/>
            <pc:sldMk cId="2322043152" sldId="261"/>
            <ac:spMk id="3" creationId="{A6E54C31-C7ED-4356-B613-71ACC0597096}"/>
          </ac:spMkLst>
        </pc:spChg>
        <pc:spChg chg="mod">
          <ac:chgData name="müslim uludağ" userId="0e41d08597b86b47" providerId="Windows Live" clId="Web-{21FDD112-17FF-40BD-8F3C-FED12D9E6888}" dt="2021-11-16T10:24:37.141" v="135" actId="20577"/>
          <ac:spMkLst>
            <pc:docMk/>
            <pc:sldMk cId="2322043152" sldId="261"/>
            <ac:spMk id="4" creationId="{1C86FB4F-7A6B-4715-8A6D-2613EEEABC22}"/>
          </ac:spMkLst>
        </pc:spChg>
        <pc:picChg chg="add mod ord modCrop">
          <ac:chgData name="müslim uludağ" userId="0e41d08597b86b47" providerId="Windows Live" clId="Web-{21FDD112-17FF-40BD-8F3C-FED12D9E6888}" dt="2021-11-16T10:21:02.024" v="82"/>
          <ac:picMkLst>
            <pc:docMk/>
            <pc:sldMk cId="2322043152" sldId="261"/>
            <ac:picMk id="5" creationId="{421635F5-85E0-40DA-ACC8-1E5463B160A4}"/>
          </ac:picMkLst>
        </pc:picChg>
        <pc:picChg chg="add">
          <ac:chgData name="müslim uludağ" userId="0e41d08597b86b47" providerId="Windows Live" clId="Web-{21FDD112-17FF-40BD-8F3C-FED12D9E6888}" dt="2021-11-16T10:22:42.793" v="109"/>
          <ac:picMkLst>
            <pc:docMk/>
            <pc:sldMk cId="2322043152" sldId="261"/>
            <ac:picMk id="7" creationId="{45A0FC9F-0308-4C0F-AF5B-1A995972DC38}"/>
          </ac:picMkLst>
        </pc:picChg>
      </pc:sldChg>
      <pc:sldChg chg="addSp delSp modSp new">
        <pc:chgData name="müslim uludağ" userId="0e41d08597b86b47" providerId="Windows Live" clId="Web-{21FDD112-17FF-40BD-8F3C-FED12D9E6888}" dt="2021-11-16T10:28:40.039" v="152" actId="20577"/>
        <pc:sldMkLst>
          <pc:docMk/>
          <pc:sldMk cId="769850288" sldId="262"/>
        </pc:sldMkLst>
        <pc:spChg chg="mod">
          <ac:chgData name="müslim uludağ" userId="0e41d08597b86b47" providerId="Windows Live" clId="Web-{21FDD112-17FF-40BD-8F3C-FED12D9E6888}" dt="2021-11-16T10:25:10.798" v="145" actId="20577"/>
          <ac:spMkLst>
            <pc:docMk/>
            <pc:sldMk cId="769850288" sldId="262"/>
            <ac:spMk id="2" creationId="{9CFA7BC3-AB68-4F4D-AB13-AC233A96D975}"/>
          </ac:spMkLst>
        </pc:spChg>
        <pc:spChg chg="del">
          <ac:chgData name="müslim uludağ" userId="0e41d08597b86b47" providerId="Windows Live" clId="Web-{21FDD112-17FF-40BD-8F3C-FED12D9E6888}" dt="2021-11-16T10:28:14.429" v="146"/>
          <ac:spMkLst>
            <pc:docMk/>
            <pc:sldMk cId="769850288" sldId="262"/>
            <ac:spMk id="3" creationId="{049668FC-636E-4093-A969-0B7B7AC863EF}"/>
          </ac:spMkLst>
        </pc:spChg>
        <pc:spChg chg="mod">
          <ac:chgData name="müslim uludağ" userId="0e41d08597b86b47" providerId="Windows Live" clId="Web-{21FDD112-17FF-40BD-8F3C-FED12D9E6888}" dt="2021-11-16T10:28:40.039" v="152" actId="20577"/>
          <ac:spMkLst>
            <pc:docMk/>
            <pc:sldMk cId="769850288" sldId="262"/>
            <ac:spMk id="4" creationId="{0B15BC1D-038C-47B5-B4A0-62F2EA018C52}"/>
          </ac:spMkLst>
        </pc:spChg>
        <pc:picChg chg="add mod ord modCrop">
          <ac:chgData name="müslim uludağ" userId="0e41d08597b86b47" providerId="Windows Live" clId="Web-{21FDD112-17FF-40BD-8F3C-FED12D9E6888}" dt="2021-11-16T10:28:14.429" v="146"/>
          <ac:picMkLst>
            <pc:docMk/>
            <pc:sldMk cId="769850288" sldId="262"/>
            <ac:picMk id="5" creationId="{A37EAB62-1F82-4EF2-A374-E1A3BF359013}"/>
          </ac:picMkLst>
        </pc:picChg>
      </pc:sldChg>
      <pc:sldChg chg="new">
        <pc:chgData name="müslim uludağ" userId="0e41d08597b86b47" providerId="Windows Live" clId="Web-{21FDD112-17FF-40BD-8F3C-FED12D9E6888}" dt="2021-11-16T10:30:40.403" v="153"/>
        <pc:sldMkLst>
          <pc:docMk/>
          <pc:sldMk cId="3043443826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Resim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Dikdörtgen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"/>
              <a:t>Asıl alt başlık stilini düzenlemek için tıklatın</a:t>
            </a:r>
            <a:endParaRPr lang="en-US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ABE3C1-DBE1-495D-B57B-2849774B866A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sı İçeren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Resim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ikdörtgen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Resim Yer Tutucusu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"/>
              <a:t>Resim eklemek için simgeye tıklayın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6C117F-5CCF-4837-BE5F-2B92066CAFAF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Resim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ikdörtgen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EB90BD-B6CE-46B7-997F-7313B992CCDC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Resim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Dikdörtgen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12" name="Metin Yer Tutucusu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B9D11F-B188-461D-B23F-39381795C052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tr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tr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Resim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ikdörtgen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E6D8D9-55A2-4063-B0F3-121F44549695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Resim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Dikdörtgen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Dikdörtgen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Başlık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7" name="Metin Yer Tutucusu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8" name="Metin Yer Tutucusu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9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10" name="Metin Yer Tutucusu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11" name="Metin Yer Tutucusu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12" name="Metin Yer Tutucusu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24536-994D-4021-A283-9F449C0DB509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Resim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Dikdörtgen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Başlık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19" name="Metin Yer Tutucusu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20" name="Resim Yer Tutucusu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"/>
              <a:t>Resim eklemek için simgeye tıklayın</a:t>
            </a:r>
            <a:endParaRPr lang="en-US" dirty="0"/>
          </a:p>
        </p:txBody>
      </p:sp>
      <p:sp>
        <p:nvSpPr>
          <p:cNvPr id="21" name="Metin Yer Tutucusu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22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23" name="Resim Yer Tutucusu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"/>
              <a:t>Resim eklemek için simgeye tıklayın</a:t>
            </a:r>
            <a:endParaRPr lang="en-US" dirty="0"/>
          </a:p>
        </p:txBody>
      </p:sp>
      <p:sp>
        <p:nvSpPr>
          <p:cNvPr id="24" name="Metin Yer Tutucusu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25" name="Metin Yer Tutucusu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26" name="Resim Yer Tutucusu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"/>
              <a:t>Resim eklemek için simgeye tıklayın</a:t>
            </a:r>
            <a:endParaRPr lang="en-US" dirty="0"/>
          </a:p>
        </p:txBody>
      </p:sp>
      <p:sp>
        <p:nvSpPr>
          <p:cNvPr id="27" name="Metin Yer Tutucusu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BBBB78-C96F-47B7-AB17-D852CA960AC9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Resim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Dikdörtgen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A3F48C-C7C6-4055-9F49-3777875E72AE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ikdörtgen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6178E61D-D431-422C-9764-11DAFE33AB63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Resim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Dikdörtgen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DE42F4-6EEF-4EF7-8ED4-2208F0F89A08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Resim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Dikdörtgen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578ACC-22D6-47C1-A373-4FD133E34F3C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Resim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ikdörtgen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5A6C69-6797-4E8A-BF37-F2C3751466E9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Resim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Dikdörtgen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2014A1-A632-4878-A0D3-F52BA7563730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Resim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Dikdörtgen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99F462-093F-4566-844B-4C71F2739DA5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24A7AC-904D-4781-85BA-7D10C17ED021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Resim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ikdörtgen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1444B-B92B-4E27-8C94-BB93EAF5CB18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Resim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ikdörtgen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Resim Yer Tutucusu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"/>
              <a:t>Resim eklemek için simgeye tıklayın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"/>
              <a:t>Asıl metin stillerini düzenle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3EFA5E-FA76-400D-B3DC-F0BA90E6D107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r"/>
              <a:t>Asıl başlık stilini düzenlemek için tıklayın</a:t>
            </a:r>
            <a:endParaRPr lang="en-US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 lang="en-US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D6E9DEC-419B-4CC5-A080-3B06BD5A8291}" type="datetimeFigureOut">
              <a:rPr lang="en-US" dirty="0"/>
              <a:pPr rtl="0"/>
              <a:t>11/19/2021</a:t>
            </a:fld>
            <a:endParaRPr lang="en-US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n-US" dirty="0"/>
              <a:pPr rtl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en-US" sz="7200" cap="all" dirty="0">
                <a:latin typeface="Comic Sans MS"/>
                <a:ea typeface="+mj-lt"/>
                <a:cs typeface="+mj-lt"/>
              </a:rPr>
              <a:t>FLYMAN</a:t>
            </a:r>
            <a:r>
              <a:rPr lang="en-US" sz="6600" cap="all" dirty="0">
                <a:latin typeface="Comic Sans MS"/>
                <a:ea typeface="+mj-lt"/>
                <a:cs typeface="+mj-lt"/>
              </a:rPr>
              <a:t> </a:t>
            </a:r>
            <a:endParaRPr lang="tr-TR" sz="6600" dirty="0">
              <a:latin typeface="Comic Sans MS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-397980" y="4394039"/>
            <a:ext cx="11997265" cy="11176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PVC DOOR WİNDOW &amp; INSECT SCREEN ACCESSORIES</a:t>
            </a:r>
            <a:endParaRPr lang="en-US" dirty="0"/>
          </a:p>
        </p:txBody>
      </p:sp>
      <p:pic>
        <p:nvPicPr>
          <p:cNvPr id="6" name="Resim 6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DFD33805-AB45-478E-AB78-C1A2A0ECD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419" y="51544"/>
            <a:ext cx="2743200" cy="24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SLIDING SYSTEM WEDGE                        </a:t>
            </a:r>
            <a:r>
              <a:rPr lang="tr-TR" dirty="0" smtClean="0"/>
              <a:t>F-23</a:t>
            </a:r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4570946" cy="3599315"/>
          </a:xfrm>
        </p:spPr>
        <p:txBody>
          <a:bodyPr>
            <a:normAutofit/>
          </a:bodyPr>
          <a:lstStyle/>
          <a:p>
            <a:r>
              <a:rPr lang="tr-TR" sz="2800" dirty="0" smtClean="0"/>
              <a:t>- FOR 45</a:t>
            </a:r>
            <a:r>
              <a:rPr lang="tr-TR" sz="2800" dirty="0" smtClean="0">
                <a:ea typeface="+mn-lt"/>
                <a:cs typeface="+mn-lt"/>
              </a:rPr>
              <a:t>° SLIDING SYSTEM</a:t>
            </a:r>
          </a:p>
          <a:p>
            <a:r>
              <a:rPr lang="tr-TR" sz="2800" dirty="0" smtClean="0">
                <a:ea typeface="+mn-lt"/>
                <a:cs typeface="+mn-lt"/>
              </a:rPr>
              <a:t>- UNVISIBLE IN FRAME</a:t>
            </a:r>
            <a:endParaRPr lang="tr-TR" sz="2800" dirty="0"/>
          </a:p>
        </p:txBody>
      </p:sp>
      <p:pic>
        <p:nvPicPr>
          <p:cNvPr id="5" name="Resim 7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2ADD0B55-DF91-4A77-8955-FC9725C5B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  <p:pic>
        <p:nvPicPr>
          <p:cNvPr id="2050" name="Picture 2" descr="C:\Users\Grundig\Desktop\FLYMAN PLASTİK ENJEKSİYON KATALOĞU\AYKİM KASA TAKOZU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1848" y="2178424"/>
            <a:ext cx="4486638" cy="3808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27A4A1D-8190-4E20-BEF7-6B992BBC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1" y="753228"/>
            <a:ext cx="10093179" cy="1080938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ea typeface="+mj-lt"/>
                <a:cs typeface="+mj-lt"/>
              </a:rPr>
              <a:t>SLIDING </a:t>
            </a:r>
            <a:r>
              <a:rPr lang="tr-TR" dirty="0">
                <a:ea typeface="+mj-lt"/>
                <a:cs typeface="+mj-lt"/>
              </a:rPr>
              <a:t>I</a:t>
            </a:r>
            <a:r>
              <a:rPr lang="tr-TR" dirty="0" smtClean="0">
                <a:ea typeface="+mj-lt"/>
                <a:cs typeface="+mj-lt"/>
              </a:rPr>
              <a:t>NSECT </a:t>
            </a:r>
            <a:r>
              <a:rPr lang="tr-TR" dirty="0">
                <a:ea typeface="+mj-lt"/>
                <a:cs typeface="+mj-lt"/>
              </a:rPr>
              <a:t>SCREEN CORNER WEDGE             F-24</a:t>
            </a:r>
            <a:br>
              <a:rPr lang="tr-TR" dirty="0">
                <a:ea typeface="+mj-lt"/>
                <a:cs typeface="+mj-lt"/>
              </a:rPr>
            </a:br>
            <a:r>
              <a:rPr lang="tr-TR" dirty="0">
                <a:ea typeface="+mj-lt"/>
                <a:cs typeface="+mj-lt"/>
              </a:rPr>
              <a:t>WİTH WHEEL WHITE</a:t>
            </a:r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DDB64131-490C-4B0A-A0D5-5E98825A0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49163"/>
            <a:ext cx="4023739" cy="3587025"/>
          </a:xfrm>
        </p:spPr>
        <p:txBody>
          <a:bodyPr/>
          <a:lstStyle/>
          <a:p>
            <a:r>
              <a:rPr lang="tr-TR" sz="2800" dirty="0"/>
              <a:t>- </a:t>
            </a:r>
            <a:r>
              <a:rPr lang="tr-TR" sz="2800" dirty="0" smtClean="0"/>
              <a:t>SLIDING </a:t>
            </a:r>
            <a:r>
              <a:rPr lang="tr-TR" sz="2800" dirty="0"/>
              <a:t>SYSTEM</a:t>
            </a:r>
          </a:p>
          <a:p>
            <a:r>
              <a:rPr lang="tr-TR" sz="2800" dirty="0"/>
              <a:t>- INCLUDING </a:t>
            </a:r>
            <a:r>
              <a:rPr lang="tr-TR" sz="2800" dirty="0">
                <a:ea typeface="+mn-lt"/>
                <a:cs typeface="+mn-lt"/>
              </a:rPr>
              <a:t>WHEEL</a:t>
            </a:r>
            <a:endParaRPr lang="tr-TR" sz="2800" dirty="0"/>
          </a:p>
          <a:p>
            <a:r>
              <a:rPr lang="tr-TR" sz="2800" dirty="0"/>
              <a:t>- </a:t>
            </a:r>
            <a:r>
              <a:rPr lang="tr-TR" sz="2800" dirty="0">
                <a:ea typeface="+mn-lt"/>
                <a:cs typeface="+mn-lt"/>
              </a:rPr>
              <a:t>FOR </a:t>
            </a:r>
            <a:r>
              <a:rPr lang="tr-TR" sz="2800" dirty="0" smtClean="0">
                <a:ea typeface="+mn-lt"/>
                <a:cs typeface="+mn-lt"/>
              </a:rPr>
              <a:t>90° CUT </a:t>
            </a:r>
            <a:r>
              <a:rPr lang="tr-TR" sz="2800" dirty="0">
                <a:ea typeface="+mn-lt"/>
                <a:cs typeface="+mn-lt"/>
              </a:rPr>
              <a:t>PROFILE</a:t>
            </a:r>
          </a:p>
          <a:p>
            <a:r>
              <a:rPr lang="tr-TR" sz="2800" dirty="0">
                <a:ea typeface="+mn-lt"/>
                <a:cs typeface="+mn-lt"/>
              </a:rPr>
              <a:t>- WHITE</a:t>
            </a:r>
          </a:p>
          <a:p>
            <a:r>
              <a:rPr lang="tr-TR" sz="2800" dirty="0">
                <a:ea typeface="+mn-lt"/>
                <a:cs typeface="+mn-lt"/>
              </a:rPr>
              <a:t>- RAL 9016</a:t>
            </a:r>
            <a:endParaRPr lang="tr-TR" dirty="0">
              <a:ea typeface="+mn-lt"/>
              <a:cs typeface="+mn-lt"/>
            </a:endParaRPr>
          </a:p>
        </p:txBody>
      </p:sp>
      <p:pic>
        <p:nvPicPr>
          <p:cNvPr id="3" name="Resim 6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FFF0EFF9-B417-4F1C-8B0A-14C86DA44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  <p:pic>
        <p:nvPicPr>
          <p:cNvPr id="7" name="Resim 9" descr="yer, iç mekan, kağıt içeren bir resim&#10;&#10;Açıklama otomatik olarak oluşturuldu">
            <a:extLst>
              <a:ext uri="{FF2B5EF4-FFF2-40B4-BE49-F238E27FC236}">
                <a16:creationId xmlns:a16="http://schemas.microsoft.com/office/drawing/2014/main" xmlns="" id="{FE581AD9-8656-43B0-A673-55E8C8429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306" y="2285559"/>
            <a:ext cx="3605840" cy="3652730"/>
          </a:xfrm>
          <a:prstGeom prst="rect">
            <a:avLst/>
          </a:prstGeom>
        </p:spPr>
      </p:pic>
      <p:pic>
        <p:nvPicPr>
          <p:cNvPr id="10" name="Resim 10" descr="banyo, lavabo, ten rengi içeren bir resim&#10;&#10;Açıklama otomatik olarak oluşturuldu">
            <a:extLst>
              <a:ext uri="{FF2B5EF4-FFF2-40B4-BE49-F238E27FC236}">
                <a16:creationId xmlns:a16="http://schemas.microsoft.com/office/drawing/2014/main" xmlns="" id="{1117EF92-96BE-46CF-B19D-C42F7BF79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305" y="2291282"/>
            <a:ext cx="3174519" cy="358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404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905C5A1-91AE-4A28-8276-03184ECA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" y="753228"/>
            <a:ext cx="10523340" cy="1080938"/>
          </a:xfrm>
        </p:spPr>
        <p:txBody>
          <a:bodyPr>
            <a:normAutofit/>
          </a:bodyPr>
          <a:lstStyle/>
          <a:p>
            <a:r>
              <a:rPr lang="tr-TR" sz="3200" dirty="0" smtClean="0">
                <a:ea typeface="+mj-lt"/>
                <a:cs typeface="+mj-lt"/>
              </a:rPr>
              <a:t>SLDING </a:t>
            </a:r>
            <a:r>
              <a:rPr lang="tr-TR" sz="3200" dirty="0">
                <a:ea typeface="+mj-lt"/>
                <a:cs typeface="+mj-lt"/>
              </a:rPr>
              <a:t>I</a:t>
            </a:r>
            <a:r>
              <a:rPr lang="tr-TR" sz="3200" dirty="0" smtClean="0">
                <a:ea typeface="+mj-lt"/>
                <a:cs typeface="+mj-lt"/>
              </a:rPr>
              <a:t>NSECT </a:t>
            </a:r>
            <a:r>
              <a:rPr lang="tr-TR" sz="3200" dirty="0">
                <a:ea typeface="+mj-lt"/>
                <a:cs typeface="+mj-lt"/>
              </a:rPr>
              <a:t>SCREEN CORNER WEDGE                 F-24 </a:t>
            </a:r>
            <a:br>
              <a:rPr lang="tr-TR" sz="3200" dirty="0">
                <a:ea typeface="+mj-lt"/>
                <a:cs typeface="+mj-lt"/>
              </a:rPr>
            </a:br>
            <a:r>
              <a:rPr lang="tr-TR" sz="3200" dirty="0" smtClean="0">
                <a:ea typeface="+mj-lt"/>
                <a:cs typeface="+mj-lt"/>
              </a:rPr>
              <a:t>WITH</a:t>
            </a:r>
            <a:r>
              <a:rPr lang="tr-TR" sz="3200" dirty="0">
                <a:ea typeface="+mj-lt"/>
                <a:cs typeface="+mj-lt"/>
              </a:rPr>
              <a:t> WHEEL BLACK</a:t>
            </a:r>
            <a:endParaRPr lang="tr-TR" sz="3200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6495EBDB-2B1A-43BA-BEA7-69C1F30F7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05" y="2322496"/>
            <a:ext cx="3905010" cy="3599315"/>
          </a:xfrm>
        </p:spPr>
        <p:txBody>
          <a:bodyPr/>
          <a:lstStyle/>
          <a:p>
            <a:r>
              <a:rPr lang="tr-TR" sz="2800" dirty="0">
                <a:ea typeface="+mn-lt"/>
                <a:cs typeface="+mn-lt"/>
              </a:rPr>
              <a:t>- </a:t>
            </a:r>
            <a:r>
              <a:rPr lang="tr-TR" sz="2800" dirty="0" smtClean="0">
                <a:ea typeface="+mn-lt"/>
                <a:cs typeface="+mn-lt"/>
              </a:rPr>
              <a:t>SLIDING </a:t>
            </a:r>
            <a:r>
              <a:rPr lang="tr-TR" sz="2800" dirty="0">
                <a:ea typeface="+mn-lt"/>
                <a:cs typeface="+mn-lt"/>
              </a:rPr>
              <a:t>SYSTEM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INCLUDING WHEEL</a:t>
            </a:r>
          </a:p>
          <a:p>
            <a:r>
              <a:rPr lang="tr-TR" sz="2800" dirty="0">
                <a:ea typeface="+mn-lt"/>
                <a:cs typeface="+mn-lt"/>
              </a:rPr>
              <a:t>- FOR 90° CUT PROFILE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BLACK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RAL 9005</a:t>
            </a:r>
            <a:endParaRPr lang="tr-TR" sz="2800" dirty="0"/>
          </a:p>
        </p:txBody>
      </p:sp>
      <p:pic>
        <p:nvPicPr>
          <p:cNvPr id="6" name="Resim 6" descr="iç mekan içeren bir resim&#10;&#10;Açıklama otomatik olarak oluşturuldu">
            <a:extLst>
              <a:ext uri="{FF2B5EF4-FFF2-40B4-BE49-F238E27FC236}">
                <a16:creationId xmlns:a16="http://schemas.microsoft.com/office/drawing/2014/main" xmlns="" id="{90B7113B-426C-4789-95EB-E7130CDA4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213" y="2316251"/>
            <a:ext cx="3879009" cy="3591348"/>
          </a:xfrm>
          <a:prstGeom prst="rect">
            <a:avLst/>
          </a:prstGeom>
        </p:spPr>
      </p:pic>
      <p:pic>
        <p:nvPicPr>
          <p:cNvPr id="18" name="Resim 18" descr="yer içeren bir resim&#10;&#10;Açıklama otomatik olarak oluşturuldu">
            <a:extLst>
              <a:ext uri="{FF2B5EF4-FFF2-40B4-BE49-F238E27FC236}">
                <a16:creationId xmlns:a16="http://schemas.microsoft.com/office/drawing/2014/main" xmlns="" id="{FBC53334-C60D-46CD-9952-D461C949D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871" y="2310579"/>
            <a:ext cx="3361426" cy="3602691"/>
          </a:xfrm>
          <a:prstGeom prst="rect">
            <a:avLst/>
          </a:prstGeom>
        </p:spPr>
      </p:pic>
      <p:pic>
        <p:nvPicPr>
          <p:cNvPr id="3" name="Resim 6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7368F47A-FA0E-471A-A939-6FF6F7279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7294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019641F-0502-46FF-849B-701E55A3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82" y="753228"/>
            <a:ext cx="10068598" cy="1080938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ea typeface="+mj-lt"/>
                <a:cs typeface="+mj-lt"/>
              </a:rPr>
              <a:t>SLIDING </a:t>
            </a:r>
            <a:r>
              <a:rPr lang="tr-TR" dirty="0">
                <a:ea typeface="+mj-lt"/>
                <a:cs typeface="+mj-lt"/>
              </a:rPr>
              <a:t>I</a:t>
            </a:r>
            <a:r>
              <a:rPr lang="tr-TR" dirty="0" smtClean="0">
                <a:ea typeface="+mj-lt"/>
                <a:cs typeface="+mj-lt"/>
              </a:rPr>
              <a:t>NSECT </a:t>
            </a:r>
            <a:r>
              <a:rPr lang="tr-TR" dirty="0">
                <a:ea typeface="+mj-lt"/>
                <a:cs typeface="+mj-lt"/>
              </a:rPr>
              <a:t>SCREEN CORNER WEDGE           F-25</a:t>
            </a:r>
            <a:br>
              <a:rPr lang="tr-TR" dirty="0">
                <a:ea typeface="+mj-lt"/>
                <a:cs typeface="+mj-lt"/>
              </a:rPr>
            </a:br>
            <a:r>
              <a:rPr lang="tr-TR" dirty="0">
                <a:ea typeface="+mj-lt"/>
                <a:cs typeface="+mj-lt"/>
              </a:rPr>
              <a:t>BLACK</a:t>
            </a:r>
            <a:endParaRPr lang="tr-TR" dirty="0"/>
          </a:p>
        </p:txBody>
      </p:sp>
      <p:pic>
        <p:nvPicPr>
          <p:cNvPr id="5" name="Resim 5">
            <a:extLst>
              <a:ext uri="{FF2B5EF4-FFF2-40B4-BE49-F238E27FC236}">
                <a16:creationId xmlns:a16="http://schemas.microsoft.com/office/drawing/2014/main" xmlns="" id="{421635F5-85E0-40DA-ACC8-1E5463B160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868" b="5868"/>
          <a:stretch/>
        </p:blipFill>
        <p:spPr>
          <a:xfrm>
            <a:off x="5186309" y="2336874"/>
            <a:ext cx="4789896" cy="3599312"/>
          </a:xfrm>
        </p:spPr>
      </p:pic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1C86FB4F-7A6B-4715-8A6D-2613EEEAB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4264444" cy="3599315"/>
          </a:xfrm>
        </p:spPr>
        <p:txBody>
          <a:bodyPr/>
          <a:lstStyle/>
          <a:p>
            <a:r>
              <a:rPr lang="tr-TR" sz="2800">
                <a:ea typeface="+mn-lt"/>
                <a:cs typeface="+mn-lt"/>
              </a:rPr>
              <a:t>- SLIDING SYSTEM</a:t>
            </a:r>
            <a:endParaRPr lang="en-US" sz="2800">
              <a:ea typeface="+mn-lt"/>
              <a:cs typeface="+mn-lt"/>
            </a:endParaRPr>
          </a:p>
          <a:p>
            <a:r>
              <a:rPr lang="tr-TR" sz="2800">
                <a:ea typeface="+mn-lt"/>
                <a:cs typeface="+mn-lt"/>
              </a:rPr>
              <a:t>- WITHOUT WHEEL</a:t>
            </a:r>
            <a:endParaRPr lang="tr-TR"/>
          </a:p>
          <a:p>
            <a:r>
              <a:rPr lang="tr-TR" sz="2800">
                <a:ea typeface="+mn-lt"/>
                <a:cs typeface="+mn-lt"/>
              </a:rPr>
              <a:t>- FOR 90° CUT PROFILE</a:t>
            </a:r>
            <a:endParaRPr lang="en-US" sz="2800">
              <a:ea typeface="+mn-lt"/>
              <a:cs typeface="+mn-lt"/>
            </a:endParaRPr>
          </a:p>
          <a:p>
            <a:r>
              <a:rPr lang="tr-TR" sz="2800">
                <a:ea typeface="+mn-lt"/>
                <a:cs typeface="+mn-lt"/>
              </a:rPr>
              <a:t>- BLACK</a:t>
            </a:r>
            <a:endParaRPr lang="en-US" sz="2800">
              <a:ea typeface="+mn-lt"/>
              <a:cs typeface="+mn-lt"/>
            </a:endParaRPr>
          </a:p>
          <a:p>
            <a:r>
              <a:rPr lang="tr-TR" sz="2800">
                <a:ea typeface="+mn-lt"/>
                <a:cs typeface="+mn-lt"/>
              </a:rPr>
              <a:t>- RAL 9005</a:t>
            </a:r>
            <a:endParaRPr lang="tr-TR" sz="2800"/>
          </a:p>
        </p:txBody>
      </p:sp>
      <p:pic>
        <p:nvPicPr>
          <p:cNvPr id="7" name="Resim 6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45A0FC9F-0308-4C0F-AF5B-1A995972D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04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CFA7BC3-AB68-4F4D-AB13-AC233A96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8" y="753228"/>
            <a:ext cx="10191502" cy="1080938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ea typeface="+mj-lt"/>
                <a:cs typeface="+mj-lt"/>
              </a:rPr>
              <a:t>SLIDING </a:t>
            </a:r>
            <a:r>
              <a:rPr lang="tr-TR" dirty="0">
                <a:ea typeface="+mj-lt"/>
                <a:cs typeface="+mj-lt"/>
              </a:rPr>
              <a:t>I</a:t>
            </a:r>
            <a:r>
              <a:rPr lang="tr-TR" dirty="0" smtClean="0">
                <a:ea typeface="+mj-lt"/>
                <a:cs typeface="+mj-lt"/>
              </a:rPr>
              <a:t>NSECT </a:t>
            </a:r>
            <a:r>
              <a:rPr lang="tr-TR" dirty="0">
                <a:ea typeface="+mj-lt"/>
                <a:cs typeface="+mj-lt"/>
              </a:rPr>
              <a:t>SCREEN CORNER WEDGE               F-25</a:t>
            </a:r>
            <a:br>
              <a:rPr lang="tr-TR" dirty="0">
                <a:ea typeface="+mj-lt"/>
                <a:cs typeface="+mj-lt"/>
              </a:rPr>
            </a:br>
            <a:r>
              <a:rPr lang="tr-TR" dirty="0">
                <a:ea typeface="+mj-lt"/>
                <a:cs typeface="+mj-lt"/>
              </a:rPr>
              <a:t>WHITE</a:t>
            </a:r>
            <a:endParaRPr lang="tr-TR" dirty="0"/>
          </a:p>
        </p:txBody>
      </p:sp>
      <p:pic>
        <p:nvPicPr>
          <p:cNvPr id="5" name="Resim 5" descr="iç mekan içeren bir resim&#10;&#10;Açıklama otomatik olarak oluşturuldu">
            <a:extLst>
              <a:ext uri="{FF2B5EF4-FFF2-40B4-BE49-F238E27FC236}">
                <a16:creationId xmlns:a16="http://schemas.microsoft.com/office/drawing/2014/main" xmlns="" id="{A37EAB62-1F82-4EF2-A374-E1A3BF3590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805" b="4805"/>
          <a:stretch/>
        </p:blipFill>
        <p:spPr>
          <a:xfrm>
            <a:off x="5128653" y="2336874"/>
            <a:ext cx="4905209" cy="3599312"/>
          </a:xfrm>
        </p:spPr>
      </p:pic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0B15BC1D-038C-47B5-B4A0-62F2EA018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4063161" cy="3599315"/>
          </a:xfrm>
        </p:spPr>
        <p:txBody>
          <a:bodyPr/>
          <a:lstStyle/>
          <a:p>
            <a:r>
              <a:rPr lang="tr-TR" sz="2800" dirty="0">
                <a:ea typeface="+mn-lt"/>
                <a:cs typeface="+mn-lt"/>
              </a:rPr>
              <a:t>- SLIDING SYSTEM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WITHOUT WHEEL</a:t>
            </a:r>
          </a:p>
          <a:p>
            <a:r>
              <a:rPr lang="tr-TR" sz="2800" dirty="0">
                <a:ea typeface="+mn-lt"/>
                <a:cs typeface="+mn-lt"/>
              </a:rPr>
              <a:t>- FOR 90° CUT PROFILE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WHITE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RAL </a:t>
            </a:r>
            <a:r>
              <a:rPr lang="tr-TR" sz="2800" dirty="0" smtClean="0">
                <a:ea typeface="+mn-lt"/>
                <a:cs typeface="+mn-lt"/>
              </a:rPr>
              <a:t>9016</a:t>
            </a:r>
            <a:endParaRPr lang="tr-TR" sz="2800" dirty="0"/>
          </a:p>
        </p:txBody>
      </p:sp>
      <p:pic>
        <p:nvPicPr>
          <p:cNvPr id="3" name="Resim 2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C001873E-C658-4D88-B508-0C8F92D53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85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INSECT SCREEN GRIPPER </a:t>
            </a:r>
            <a:r>
              <a:rPr lang="tr-TR" dirty="0" smtClean="0"/>
              <a:t>WHITE              F-35</a:t>
            </a:r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300446" y="2336873"/>
            <a:ext cx="4256133" cy="359931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tr-TR" sz="2800" dirty="0" smtClean="0"/>
              <a:t>GRIPPER FOR INWARD   </a:t>
            </a:r>
          </a:p>
          <a:p>
            <a:r>
              <a:rPr lang="tr-TR" sz="2800" dirty="0" smtClean="0"/>
              <a:t>  OPENING SYSTEM</a:t>
            </a:r>
          </a:p>
          <a:p>
            <a:pPr>
              <a:buFontTx/>
              <a:buChar char="-"/>
            </a:pPr>
            <a:r>
              <a:rPr lang="tr-TR" sz="2800" dirty="0" smtClean="0"/>
              <a:t> WHİTE</a:t>
            </a:r>
          </a:p>
          <a:p>
            <a:pPr>
              <a:buFontTx/>
              <a:buChar char="-"/>
            </a:pPr>
            <a:r>
              <a:rPr lang="tr-TR" sz="2800" dirty="0" smtClean="0"/>
              <a:t> RAL 9016</a:t>
            </a:r>
            <a:endParaRPr lang="tr-T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5509" y="2521132"/>
            <a:ext cx="3264102" cy="31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9167" y="2560320"/>
            <a:ext cx="3565449" cy="315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2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C001873E-C658-4D88-B508-0C8F92D53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4AC8D69-4426-47E7-8A02-7BD49ABE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INSECT SCREEN HINGE                                   </a:t>
            </a:r>
            <a:r>
              <a:rPr lang="tr-TR" dirty="0">
                <a:ea typeface="+mj-lt"/>
                <a:cs typeface="+mj-lt"/>
              </a:rPr>
              <a:t>F-36</a:t>
            </a:r>
            <a:r>
              <a:rPr lang="tr-TR" dirty="0"/>
              <a:t/>
            </a:r>
            <a:br>
              <a:rPr lang="tr-TR" dirty="0"/>
            </a:br>
            <a:r>
              <a:rPr lang="tr-TR" dirty="0">
                <a:ea typeface="+mj-lt"/>
                <a:cs typeface="+mj-lt"/>
              </a:rPr>
              <a:t>INWARD OPENING</a:t>
            </a:r>
            <a:r>
              <a:rPr lang="tr-TR" dirty="0"/>
              <a:t> </a:t>
            </a:r>
            <a:r>
              <a:rPr lang="tr-TR" dirty="0">
                <a:ea typeface="+mj-lt"/>
                <a:cs typeface="+mj-lt"/>
              </a:rPr>
              <a:t>WHITE</a:t>
            </a:r>
            <a:r>
              <a:rPr lang="tr-TR" dirty="0"/>
              <a:t>               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BA382921-4B82-4588-AE53-731AE5F3A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sz="2800" dirty="0"/>
              <a:t>- HINGE </a:t>
            </a:r>
            <a:r>
              <a:rPr lang="tr-TR" sz="2800" dirty="0" smtClean="0">
                <a:ea typeface="+mn-lt"/>
                <a:cs typeface="+mn-lt"/>
              </a:rPr>
              <a:t> 6.5 cm</a:t>
            </a:r>
            <a:endParaRPr lang="tr-TR" sz="2800" dirty="0">
              <a:ea typeface="+mn-lt"/>
              <a:cs typeface="+mn-lt"/>
            </a:endParaRPr>
          </a:p>
          <a:p>
            <a:r>
              <a:rPr lang="tr-TR" sz="2800" dirty="0"/>
              <a:t>- WHITE</a:t>
            </a:r>
          </a:p>
          <a:p>
            <a:r>
              <a:rPr lang="tr-TR" sz="2800" dirty="0"/>
              <a:t>- RAL 9016</a:t>
            </a:r>
          </a:p>
        </p:txBody>
      </p:sp>
      <p:pic>
        <p:nvPicPr>
          <p:cNvPr id="5" name="Resim 5" descr="uzaktan, denetleyici, borulu, oyun içeren bir resim&#10;&#10;Açıklama otomatik olarak oluşturuldu">
            <a:extLst>
              <a:ext uri="{FF2B5EF4-FFF2-40B4-BE49-F238E27FC236}">
                <a16:creationId xmlns:a16="http://schemas.microsoft.com/office/drawing/2014/main" xmlns="" id="{DFBFDC2A-2FED-42C9-8F1C-2A7BF5F0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796" y="2294103"/>
            <a:ext cx="2743200" cy="3678776"/>
          </a:xfrm>
          <a:prstGeom prst="rect">
            <a:avLst/>
          </a:prstGeom>
        </p:spPr>
      </p:pic>
      <p:pic>
        <p:nvPicPr>
          <p:cNvPr id="6" name="Resim 6" descr="yer, iç mekan, siyah içeren bir resim&#10;&#10;Açıklama otomatik olarak oluşturuldu">
            <a:extLst>
              <a:ext uri="{FF2B5EF4-FFF2-40B4-BE49-F238E27FC236}">
                <a16:creationId xmlns:a16="http://schemas.microsoft.com/office/drawing/2014/main" xmlns="" id="{F85EFF99-F4E6-4BCF-864B-087DE6AF1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551" y="2277237"/>
            <a:ext cx="3088256" cy="3669375"/>
          </a:xfrm>
          <a:prstGeom prst="rect">
            <a:avLst/>
          </a:prstGeom>
        </p:spPr>
      </p:pic>
      <p:pic>
        <p:nvPicPr>
          <p:cNvPr id="8" name="Resim 7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FBF7FD2C-7EA7-40C1-B79D-A2929FDF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2347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8460FA0-14AC-4362-8C0D-1E38BFB6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ea typeface="+mj-lt"/>
                <a:cs typeface="+mj-lt"/>
              </a:rPr>
              <a:t>INSECT SCREEN HINGE                                    F-36</a:t>
            </a:r>
            <a:br>
              <a:rPr lang="tr-TR" dirty="0">
                <a:ea typeface="+mj-lt"/>
                <a:cs typeface="+mj-lt"/>
              </a:rPr>
            </a:br>
            <a:r>
              <a:rPr lang="tr-TR" dirty="0">
                <a:ea typeface="+mj-lt"/>
                <a:cs typeface="+mj-lt"/>
              </a:rPr>
              <a:t>INWARD OPENING BLACK                 </a:t>
            </a:r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60BF93BD-06FB-47CC-B130-9813AB396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sz="2800" dirty="0">
                <a:ea typeface="+mn-lt"/>
                <a:cs typeface="+mn-lt"/>
              </a:rPr>
              <a:t>- HINGE </a:t>
            </a:r>
            <a:r>
              <a:rPr lang="tr-TR" sz="2800" dirty="0" smtClean="0">
                <a:ea typeface="+mn-lt"/>
                <a:cs typeface="+mn-lt"/>
              </a:rPr>
              <a:t>6.5 cm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BLACK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RAL 9005</a:t>
            </a:r>
            <a:endParaRPr lang="tr-TR" sz="2800" dirty="0"/>
          </a:p>
        </p:txBody>
      </p:sp>
      <p:pic>
        <p:nvPicPr>
          <p:cNvPr id="5" name="Resim 5" descr="müzik, borulu, siyah, flüt içeren bir resim&#10;&#10;Açıklama otomatik olarak oluşturuldu">
            <a:extLst>
              <a:ext uri="{FF2B5EF4-FFF2-40B4-BE49-F238E27FC236}">
                <a16:creationId xmlns:a16="http://schemas.microsoft.com/office/drawing/2014/main" xmlns="" id="{61D3CC6F-3C0F-4F35-AD20-62D5247D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174" y="2243708"/>
            <a:ext cx="2973237" cy="3592658"/>
          </a:xfrm>
          <a:prstGeom prst="rect">
            <a:avLst/>
          </a:prstGeom>
        </p:spPr>
      </p:pic>
      <p:pic>
        <p:nvPicPr>
          <p:cNvPr id="7" name="Resim 6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F5DA9D64-30AB-4B43-8DE8-67E460B3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634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97E16D3-1C1A-4A30-A3DA-E97E30B9D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WHEEL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E8C8111B-B123-4A68-9175-625906F1E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4264444" cy="3599315"/>
          </a:xfrm>
        </p:spPr>
        <p:txBody>
          <a:bodyPr/>
          <a:lstStyle/>
          <a:p>
            <a:r>
              <a:rPr lang="tr-TR" dirty="0"/>
              <a:t>-</a:t>
            </a:r>
            <a:r>
              <a:rPr lang="tr-TR" sz="2800" dirty="0"/>
              <a:t> SLIDING SYSTEM WHEEL</a:t>
            </a:r>
          </a:p>
          <a:p>
            <a:r>
              <a:rPr lang="tr-TR" sz="2800" dirty="0"/>
              <a:t>- WHITE</a:t>
            </a:r>
          </a:p>
          <a:p>
            <a:r>
              <a:rPr lang="tr-TR" sz="2800" dirty="0"/>
              <a:t>- RAL 9016</a:t>
            </a:r>
          </a:p>
        </p:txBody>
      </p:sp>
      <p:pic>
        <p:nvPicPr>
          <p:cNvPr id="8" name="Resim 8" descr="iç mekan, siyah, karanlık içeren bir resim&#10;&#10;Açıklama otomatik olarak oluşturuldu">
            <a:extLst>
              <a:ext uri="{FF2B5EF4-FFF2-40B4-BE49-F238E27FC236}">
                <a16:creationId xmlns:a16="http://schemas.microsoft.com/office/drawing/2014/main" xmlns="" id="{50EFB79B-9F21-473D-83CE-A02C8495D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19" y="2287823"/>
            <a:ext cx="2743200" cy="3691335"/>
          </a:xfrm>
          <a:prstGeom prst="rect">
            <a:avLst/>
          </a:prstGeom>
        </p:spPr>
      </p:pic>
      <p:pic>
        <p:nvPicPr>
          <p:cNvPr id="10" name="Resim 9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E2CCF250-74F1-4079-B92C-8B7EFF1B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344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8E14574-BEF4-422E-A1D3-648697CE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a typeface="+mj-lt"/>
                <a:cs typeface="+mj-lt"/>
              </a:rPr>
              <a:t>INSECTSCREEN CORNER HEDGE               F-16</a:t>
            </a:r>
            <a:endParaRPr lang="tr-TR" dirty="0"/>
          </a:p>
        </p:txBody>
      </p:sp>
      <p:pic>
        <p:nvPicPr>
          <p:cNvPr id="5" name="Resim 5" descr="yer içeren bir resim&#10;&#10;Açıklama otomatik olarak oluşturuldu">
            <a:extLst>
              <a:ext uri="{FF2B5EF4-FFF2-40B4-BE49-F238E27FC236}">
                <a16:creationId xmlns:a16="http://schemas.microsoft.com/office/drawing/2014/main" xmlns="" id="{DD9C7576-8A27-4764-8421-83F985349E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8140" b="18140"/>
          <a:stretch/>
        </p:blipFill>
        <p:spPr>
          <a:xfrm>
            <a:off x="5256521" y="2221855"/>
            <a:ext cx="4908264" cy="3829349"/>
          </a:xfrm>
        </p:spPr>
      </p:pic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A3FBA3B6-F8DC-4813-8640-2ECB90E75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6550" y="2336873"/>
            <a:ext cx="4365085" cy="3599315"/>
          </a:xfrm>
        </p:spPr>
        <p:txBody>
          <a:bodyPr/>
          <a:lstStyle/>
          <a:p>
            <a:r>
              <a:rPr lang="tr-TR" sz="2800" dirty="0"/>
              <a:t>- 17 X 25 CORNER WEDGE</a:t>
            </a:r>
          </a:p>
          <a:p>
            <a:r>
              <a:rPr lang="tr-TR" sz="2800" dirty="0"/>
              <a:t>- FOR 90° CUT PROFİLE</a:t>
            </a:r>
          </a:p>
          <a:p>
            <a:r>
              <a:rPr lang="tr-TR" sz="2800" dirty="0"/>
              <a:t>- WHİTE</a:t>
            </a:r>
          </a:p>
          <a:p>
            <a:r>
              <a:rPr lang="tr-TR" sz="2800"/>
              <a:t>- RAL 9016</a:t>
            </a:r>
          </a:p>
        </p:txBody>
      </p:sp>
      <p:pic>
        <p:nvPicPr>
          <p:cNvPr id="3" name="Resim 6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8E284C52-1527-4DFC-86FF-5245C8CF3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551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ED552CE-DE22-425D-A634-CCDE8AEC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40" y="753228"/>
            <a:ext cx="10363760" cy="1080938"/>
          </a:xfrm>
        </p:spPr>
        <p:txBody>
          <a:bodyPr/>
          <a:lstStyle/>
          <a:p>
            <a:r>
              <a:rPr lang="tr-TR" dirty="0"/>
              <a:t>17 X 25 INSECT SCREEN </a:t>
            </a:r>
            <a:r>
              <a:rPr lang="tr-TR" dirty="0" smtClean="0"/>
              <a:t>FASTENING </a:t>
            </a:r>
            <a:r>
              <a:rPr lang="tr-TR" dirty="0"/>
              <a:t>PLATE    F-17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60ABB369-0C03-425A-96D6-7CAD71A6E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136" y="2336873"/>
            <a:ext cx="4754881" cy="3599315"/>
          </a:xfrm>
        </p:spPr>
        <p:txBody>
          <a:bodyPr>
            <a:normAutofit/>
          </a:bodyPr>
          <a:lstStyle/>
          <a:p>
            <a:r>
              <a:rPr lang="tr-TR" sz="2800" dirty="0" smtClean="0"/>
              <a:t>- 17 </a:t>
            </a:r>
            <a:r>
              <a:rPr lang="tr-TR" sz="2800" dirty="0"/>
              <a:t>X 25 FASTENING PLATES</a:t>
            </a:r>
          </a:p>
          <a:p>
            <a:r>
              <a:rPr lang="tr-TR" sz="2800" dirty="0" smtClean="0"/>
              <a:t>- 4 </a:t>
            </a:r>
            <a:r>
              <a:rPr lang="tr-TR" sz="2800" dirty="0"/>
              <a:t>PİECE</a:t>
            </a:r>
          </a:p>
          <a:p>
            <a:r>
              <a:rPr lang="tr-TR" sz="2800" dirty="0" smtClean="0"/>
              <a:t>- </a:t>
            </a:r>
            <a:r>
              <a:rPr lang="tr-TR" sz="2800" dirty="0" smtClean="0">
                <a:ea typeface="+mn-lt"/>
                <a:cs typeface="+mn-lt"/>
              </a:rPr>
              <a:t>RAL 9005 (BLACK)</a:t>
            </a:r>
          </a:p>
          <a:p>
            <a:r>
              <a:rPr lang="tr-TR" sz="2800" dirty="0" smtClean="0">
                <a:ea typeface="+mn-lt"/>
                <a:cs typeface="+mn-lt"/>
              </a:rPr>
              <a:t>- RAL 9016 (WHITE)</a:t>
            </a:r>
            <a:endParaRPr lang="tr-TR" sz="2800" dirty="0"/>
          </a:p>
        </p:txBody>
      </p:sp>
      <p:pic>
        <p:nvPicPr>
          <p:cNvPr id="5" name="Resim 5" descr="farklı, çizgili, düzenlenmiş, birkaç içeren bir resim&#10;&#10;Açıklama otomatik olarak oluşturuldu">
            <a:extLst>
              <a:ext uri="{FF2B5EF4-FFF2-40B4-BE49-F238E27FC236}">
                <a16:creationId xmlns:a16="http://schemas.microsoft.com/office/drawing/2014/main" xmlns="" id="{D6F40005-CFB1-4BE4-B9BA-DBB2E1DB9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26" y="2566834"/>
            <a:ext cx="2743200" cy="3543300"/>
          </a:xfrm>
          <a:prstGeom prst="rect">
            <a:avLst/>
          </a:prstGeom>
        </p:spPr>
      </p:pic>
      <p:pic>
        <p:nvPicPr>
          <p:cNvPr id="6" name="Resim 6" descr="birkaç içeren bir resim&#10;&#10;Açıklama otomatik olarak oluşturuldu">
            <a:extLst>
              <a:ext uri="{FF2B5EF4-FFF2-40B4-BE49-F238E27FC236}">
                <a16:creationId xmlns:a16="http://schemas.microsoft.com/office/drawing/2014/main" xmlns="" id="{3D0DA17E-54AE-43F8-A611-55E41738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174" y="2570437"/>
            <a:ext cx="2644878" cy="3536094"/>
          </a:xfrm>
          <a:prstGeom prst="rect">
            <a:avLst/>
          </a:prstGeom>
        </p:spPr>
      </p:pic>
      <p:pic>
        <p:nvPicPr>
          <p:cNvPr id="8" name="Resim 7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2ADD0B55-DF91-4A77-8955-FC9725C5B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64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5B98757-4A8B-483D-9405-87A8EB4B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INSECTRSCREEN HANDLE WHITE              F-18</a:t>
            </a:r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57801163-FE6F-4107-97E9-6AE9E64BC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040" y="2322496"/>
            <a:ext cx="4365086" cy="3613692"/>
          </a:xfrm>
        </p:spPr>
        <p:txBody>
          <a:bodyPr/>
          <a:lstStyle/>
          <a:p>
            <a:r>
              <a:rPr lang="tr-TR" sz="2800" dirty="0"/>
              <a:t>- HANDLE FOR SLIDING   </a:t>
            </a:r>
            <a:endParaRPr lang="tr-TR" dirty="0"/>
          </a:p>
          <a:p>
            <a:r>
              <a:rPr lang="tr-TR" sz="2800" dirty="0"/>
              <a:t>  AND HINGED SYSTEMS</a:t>
            </a:r>
            <a:endParaRPr lang="tr-TR" dirty="0"/>
          </a:p>
          <a:p>
            <a:r>
              <a:rPr lang="tr-TR" sz="2800" dirty="0"/>
              <a:t>- WHITE</a:t>
            </a:r>
          </a:p>
          <a:p>
            <a:r>
              <a:rPr lang="tr-TR" sz="2800" dirty="0"/>
              <a:t>- </a:t>
            </a:r>
            <a:r>
              <a:rPr lang="tr-TR" sz="2800" dirty="0" smtClean="0"/>
              <a:t>RAL 9016</a:t>
            </a:r>
            <a:endParaRPr lang="tr-TR" sz="2800" dirty="0"/>
          </a:p>
        </p:txBody>
      </p:sp>
      <p:pic>
        <p:nvPicPr>
          <p:cNvPr id="5" name="Resim 5">
            <a:extLst>
              <a:ext uri="{FF2B5EF4-FFF2-40B4-BE49-F238E27FC236}">
                <a16:creationId xmlns:a16="http://schemas.microsoft.com/office/drawing/2014/main" xmlns="" id="{CA5EE1C3-6CC4-48B9-8A8D-6B7E8772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853" y="2333445"/>
            <a:ext cx="2743200" cy="3657600"/>
          </a:xfrm>
          <a:prstGeom prst="rect">
            <a:avLst/>
          </a:prstGeom>
        </p:spPr>
      </p:pic>
      <p:pic>
        <p:nvPicPr>
          <p:cNvPr id="6" name="Resim 6" descr="açık içeren bir resim&#10;&#10;Açıklama otomatik olarak oluşturuldu">
            <a:extLst>
              <a:ext uri="{FF2B5EF4-FFF2-40B4-BE49-F238E27FC236}">
                <a16:creationId xmlns:a16="http://schemas.microsoft.com/office/drawing/2014/main" xmlns="" id="{8C09CA3C-9A27-457D-9448-23642037F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494" y="2315968"/>
            <a:ext cx="2743200" cy="3606291"/>
          </a:xfrm>
          <a:prstGeom prst="rect">
            <a:avLst/>
          </a:prstGeom>
        </p:spPr>
      </p:pic>
      <p:pic>
        <p:nvPicPr>
          <p:cNvPr id="8" name="Resim 7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561E8A7C-5E60-4A56-BF93-856E1985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64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0674B53-2927-415C-AB5C-47331577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ea typeface="+mj-lt"/>
                <a:cs typeface="+mj-lt"/>
              </a:rPr>
              <a:t>INSECTRSCREEN HANDLE BLACK             F-18</a:t>
            </a:r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D2799034-F906-44D1-88D8-5AB42D408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380" y="2336873"/>
            <a:ext cx="4178180" cy="3599315"/>
          </a:xfrm>
        </p:spPr>
        <p:txBody>
          <a:bodyPr/>
          <a:lstStyle/>
          <a:p>
            <a:r>
              <a:rPr lang="tr-TR" sz="2800" dirty="0">
                <a:ea typeface="+mn-lt"/>
                <a:cs typeface="+mn-lt"/>
              </a:rPr>
              <a:t>- HANDLE FOR SLIDING 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  AND HINGED SYSTEMS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BLACK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RAL 9005</a:t>
            </a:r>
            <a:endParaRPr lang="tr-TR" sz="2800" dirty="0"/>
          </a:p>
        </p:txBody>
      </p:sp>
      <p:pic>
        <p:nvPicPr>
          <p:cNvPr id="6" name="Resim 5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7B1E381F-5D91-4A40-AF69-5CFC3037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  <p:pic>
        <p:nvPicPr>
          <p:cNvPr id="7" name="Resim 7" descr="siyah, çift, ayakkabı, kapat içeren bir resim&#10;&#10;Açıklama otomatik olarak oluşturuldu">
            <a:extLst>
              <a:ext uri="{FF2B5EF4-FFF2-40B4-BE49-F238E27FC236}">
                <a16:creationId xmlns:a16="http://schemas.microsoft.com/office/drawing/2014/main" xmlns="" id="{C2782FCF-8B7E-48F4-8436-B07C80631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92" y="2580907"/>
            <a:ext cx="2743200" cy="3536487"/>
          </a:xfrm>
          <a:prstGeom prst="rect">
            <a:avLst/>
          </a:prstGeom>
        </p:spPr>
      </p:pic>
      <p:pic>
        <p:nvPicPr>
          <p:cNvPr id="8" name="Resim 8" descr="ayak içeren bir resim&#10;&#10;Açıklama otomatik olarak oluşturuldu">
            <a:extLst>
              <a:ext uri="{FF2B5EF4-FFF2-40B4-BE49-F238E27FC236}">
                <a16:creationId xmlns:a16="http://schemas.microsoft.com/office/drawing/2014/main" xmlns="" id="{0C37DF3C-36D4-4DFA-BBA9-A4D1B549F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381" y="2512773"/>
            <a:ext cx="2628181" cy="36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2270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8C97CB7-393E-4960-AADF-A57E4B79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753228"/>
            <a:ext cx="10032923" cy="1080938"/>
          </a:xfrm>
        </p:spPr>
        <p:txBody>
          <a:bodyPr>
            <a:normAutofit/>
          </a:bodyPr>
          <a:lstStyle/>
          <a:p>
            <a:r>
              <a:rPr lang="tr-TR" dirty="0">
                <a:ea typeface="+mj-lt"/>
                <a:cs typeface="+mj-lt"/>
              </a:rPr>
              <a:t>17 X 25 INSECT SCREEN HINGE  </a:t>
            </a:r>
            <a:r>
              <a:rPr lang="tr-TR" dirty="0" smtClean="0">
                <a:ea typeface="+mj-lt"/>
                <a:cs typeface="+mj-lt"/>
              </a:rPr>
              <a:t>                 F-19</a:t>
            </a:r>
            <a:r>
              <a:rPr lang="tr-TR" dirty="0">
                <a:ea typeface="+mj-lt"/>
                <a:cs typeface="+mj-lt"/>
              </a:rPr>
              <a:t/>
            </a:r>
            <a:br>
              <a:rPr lang="tr-TR" dirty="0">
                <a:ea typeface="+mj-lt"/>
                <a:cs typeface="+mj-lt"/>
              </a:rPr>
            </a:br>
            <a:r>
              <a:rPr lang="tr-TR" dirty="0" smtClean="0">
                <a:ea typeface="+mj-lt"/>
                <a:cs typeface="+mj-lt"/>
              </a:rPr>
              <a:t>BLACK </a:t>
            </a:r>
            <a:r>
              <a:rPr lang="tr-TR" dirty="0">
                <a:ea typeface="+mj-lt"/>
                <a:cs typeface="+mj-lt"/>
              </a:rPr>
              <a:t>- WHITE</a:t>
            </a:r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784C6804-95C1-43E8-8300-741062C77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sz="2800" dirty="0">
                <a:ea typeface="+mn-lt"/>
                <a:cs typeface="+mn-lt"/>
              </a:rPr>
              <a:t>- 17 X 25 HINGE </a:t>
            </a:r>
            <a:r>
              <a:rPr lang="tr-TR" sz="2800" dirty="0" smtClean="0">
                <a:ea typeface="+mn-lt"/>
                <a:cs typeface="+mn-lt"/>
              </a:rPr>
              <a:t>9.3 cm</a:t>
            </a:r>
            <a:endParaRPr lang="en-US" sz="2800" dirty="0">
              <a:ea typeface="+mn-lt"/>
              <a:cs typeface="+mn-lt"/>
            </a:endParaRPr>
          </a:p>
          <a:p>
            <a:r>
              <a:rPr lang="tr-TR" sz="2800" dirty="0">
                <a:ea typeface="+mn-lt"/>
                <a:cs typeface="+mn-lt"/>
              </a:rPr>
              <a:t>- RAL 9005 (BLACK)</a:t>
            </a:r>
          </a:p>
          <a:p>
            <a:r>
              <a:rPr lang="tr-TR" sz="2800" dirty="0">
                <a:ea typeface="+mn-lt"/>
                <a:cs typeface="+mn-lt"/>
              </a:rPr>
              <a:t>- RAL 9016 (WHITE) </a:t>
            </a:r>
            <a:endParaRPr lang="tr-TR" sz="2800" dirty="0"/>
          </a:p>
        </p:txBody>
      </p:sp>
      <p:pic>
        <p:nvPicPr>
          <p:cNvPr id="6" name="Resim 5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3EC0777D-65A8-4B0E-A640-7D79F20A0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  <p:pic>
        <p:nvPicPr>
          <p:cNvPr id="7" name="Resim 7" descr="siyah, alet, borulu içeren bir resim&#10;&#10;Açıklama otomatik olarak oluşturuldu">
            <a:extLst>
              <a:ext uri="{FF2B5EF4-FFF2-40B4-BE49-F238E27FC236}">
                <a16:creationId xmlns:a16="http://schemas.microsoft.com/office/drawing/2014/main" xmlns="" id="{DBD53BB2-DC70-44A1-9381-0DBF782C3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626" y="2212060"/>
            <a:ext cx="2743200" cy="368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267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D0C8B75-8DDD-4CEB-AB3D-1BD8380C2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40165"/>
            <a:ext cx="10528663" cy="1080938"/>
          </a:xfrm>
        </p:spPr>
        <p:txBody>
          <a:bodyPr/>
          <a:lstStyle/>
          <a:p>
            <a:r>
              <a:rPr lang="tr-TR" dirty="0" smtClean="0"/>
              <a:t>17 X 25 INSECT </a:t>
            </a:r>
            <a:r>
              <a:rPr lang="tr-TR" dirty="0"/>
              <a:t>SCREEN </a:t>
            </a:r>
            <a:r>
              <a:rPr lang="tr-TR" dirty="0" smtClean="0"/>
              <a:t>GRIPPER WHITE</a:t>
            </a:r>
            <a:r>
              <a:rPr lang="tr-TR" dirty="0"/>
              <a:t>         F-20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ED204903-4627-4451-BE56-BD9C4DD4C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sz="2800" dirty="0" smtClean="0"/>
              <a:t>- 17 X 25</a:t>
            </a:r>
          </a:p>
          <a:p>
            <a:r>
              <a:rPr lang="tr-TR" sz="2800" dirty="0" smtClean="0"/>
              <a:t>- </a:t>
            </a:r>
            <a:r>
              <a:rPr lang="tr-TR" sz="2800" dirty="0"/>
              <a:t>GRIPPER</a:t>
            </a:r>
          </a:p>
          <a:p>
            <a:r>
              <a:rPr lang="tr-TR" sz="2800" dirty="0"/>
              <a:t>- WHITE</a:t>
            </a:r>
          </a:p>
          <a:p>
            <a:r>
              <a:rPr lang="tr-TR" sz="2800" dirty="0"/>
              <a:t>- </a:t>
            </a:r>
            <a:r>
              <a:rPr lang="tr-TR" sz="2800" dirty="0" smtClean="0"/>
              <a:t>RAL 9016</a:t>
            </a:r>
            <a:endParaRPr lang="tr-TR" sz="2800" dirty="0"/>
          </a:p>
        </p:txBody>
      </p:sp>
      <p:pic>
        <p:nvPicPr>
          <p:cNvPr id="5" name="Resim 5" descr="iç mekan, alet, kapat, açık içeren bir resim&#10;&#10;Açıklama otomatik olarak oluşturuldu">
            <a:extLst>
              <a:ext uri="{FF2B5EF4-FFF2-40B4-BE49-F238E27FC236}">
                <a16:creationId xmlns:a16="http://schemas.microsoft.com/office/drawing/2014/main" xmlns="" id="{55CC1119-7E2E-465C-AAAA-1E1F2E7F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381" y="2356398"/>
            <a:ext cx="2973237" cy="3884864"/>
          </a:xfrm>
          <a:prstGeom prst="rect">
            <a:avLst/>
          </a:prstGeom>
        </p:spPr>
      </p:pic>
      <p:pic>
        <p:nvPicPr>
          <p:cNvPr id="6" name="Resim 6" descr="iç mekan, uzaktan, beyaz içeren bir resim&#10;&#10;Açıklama otomatik olarak oluşturuldu">
            <a:extLst>
              <a:ext uri="{FF2B5EF4-FFF2-40B4-BE49-F238E27FC236}">
                <a16:creationId xmlns:a16="http://schemas.microsoft.com/office/drawing/2014/main" xmlns="" id="{CE44EAC0-886F-4310-9557-9BC238DBE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929" y="2354446"/>
            <a:ext cx="2973237" cy="3845635"/>
          </a:xfrm>
          <a:prstGeom prst="rect">
            <a:avLst/>
          </a:prstGeom>
        </p:spPr>
      </p:pic>
      <p:pic>
        <p:nvPicPr>
          <p:cNvPr id="8" name="Resim 7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D2CB80AC-4A4B-4948-AE28-771B7856C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6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58ED7B1-7394-4CCA-8E39-531ACE20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" y="753228"/>
            <a:ext cx="10524306" cy="1080938"/>
          </a:xfrm>
        </p:spPr>
        <p:txBody>
          <a:bodyPr/>
          <a:lstStyle/>
          <a:p>
            <a:r>
              <a:rPr lang="tr-TR" dirty="0"/>
              <a:t>INSECT SCREEN CORNER STRENGTH WEDGE    F-21</a:t>
            </a:r>
          </a:p>
        </p:txBody>
      </p:sp>
      <p:pic>
        <p:nvPicPr>
          <p:cNvPr id="7" name="Resim 7">
            <a:extLst>
              <a:ext uri="{FF2B5EF4-FFF2-40B4-BE49-F238E27FC236}">
                <a16:creationId xmlns:a16="http://schemas.microsoft.com/office/drawing/2014/main" xmlns="" id="{7A884BC3-46F6-430D-895A-288C2BFC6A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4429" b="24429"/>
          <a:stretch/>
        </p:blipFill>
        <p:spPr>
          <a:xfrm>
            <a:off x="6322966" y="2336874"/>
            <a:ext cx="4040580" cy="3599312"/>
          </a:xfrm>
        </p:spPr>
      </p:pic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9E5F5604-0DE5-41F8-8E7E-9DF63C4BE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4178180" cy="3599315"/>
          </a:xfrm>
        </p:spPr>
        <p:txBody>
          <a:bodyPr/>
          <a:lstStyle/>
          <a:p>
            <a:r>
              <a:rPr lang="tr-TR" sz="2800" dirty="0"/>
              <a:t>- 90°STRENGTH WEDGE</a:t>
            </a:r>
          </a:p>
          <a:p>
            <a:r>
              <a:rPr lang="tr-TR" sz="2800" dirty="0"/>
              <a:t>- WHITE</a:t>
            </a:r>
          </a:p>
          <a:p>
            <a:r>
              <a:rPr lang="tr-TR" sz="2800"/>
              <a:t>- RAL 9016</a:t>
            </a:r>
            <a:endParaRPr lang="tr-TR" sz="2800" dirty="0"/>
          </a:p>
        </p:txBody>
      </p:sp>
      <p:pic>
        <p:nvPicPr>
          <p:cNvPr id="6" name="Resim 6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A7C9EC00-C513-4FAB-87CD-5A9E8017C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52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20 X 40 CORNER WEDGE                         F-22</a:t>
            </a:r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56754" y="2336873"/>
            <a:ext cx="4399825" cy="359931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tr-TR" sz="2800" dirty="0" smtClean="0"/>
              <a:t> 20 X 40 CORNER WEDGE</a:t>
            </a:r>
          </a:p>
          <a:p>
            <a:pPr>
              <a:buFontTx/>
              <a:buChar char="-"/>
            </a:pPr>
            <a:r>
              <a:rPr lang="tr-TR" sz="2800" dirty="0" smtClean="0"/>
              <a:t> FOR </a:t>
            </a:r>
            <a:r>
              <a:rPr lang="tr-TR" sz="2800" dirty="0" smtClean="0">
                <a:ea typeface="+mn-lt"/>
                <a:cs typeface="+mn-lt"/>
              </a:rPr>
              <a:t>90° CUT PROFILE</a:t>
            </a:r>
          </a:p>
          <a:p>
            <a:r>
              <a:rPr lang="tr-TR" sz="2800" dirty="0" smtClean="0">
                <a:ea typeface="+mn-lt"/>
                <a:cs typeface="+mn-lt"/>
              </a:rPr>
              <a:t>- RAL 9005 (BLACK)</a:t>
            </a:r>
          </a:p>
          <a:p>
            <a:r>
              <a:rPr lang="tr-TR" sz="2800" dirty="0" smtClean="0">
                <a:ea typeface="+mn-lt"/>
                <a:cs typeface="+mn-lt"/>
              </a:rPr>
              <a:t>- RAL 9016 (WHITE)</a:t>
            </a:r>
            <a:endParaRPr lang="tr-TR" sz="2800" dirty="0" smtClean="0"/>
          </a:p>
        </p:txBody>
      </p:sp>
      <p:pic>
        <p:nvPicPr>
          <p:cNvPr id="1026" name="Picture 2" descr="C:\Users\Grundig\Desktop\FLYMAN PLASTİK ENJEKSİYON KATALOĞU\20X40 SİNEKLİK KÖŞE TAKOZU 90 2 SİYAH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9371" y="2286000"/>
            <a:ext cx="2730136" cy="3640181"/>
          </a:xfrm>
          <a:prstGeom prst="rect">
            <a:avLst/>
          </a:prstGeom>
          <a:noFill/>
        </p:spPr>
      </p:pic>
      <p:pic>
        <p:nvPicPr>
          <p:cNvPr id="1028" name="Picture 4" descr="C:\Users\Grundig\Desktop\FLYMAN PLASTİK ENJEKSİYON KATALOĞU\20X40 SİNEKLİK KÖŞE TAKOZU 90 BEYAZ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5097" y="2270727"/>
            <a:ext cx="3879144" cy="3633684"/>
          </a:xfrm>
          <a:prstGeom prst="rect">
            <a:avLst/>
          </a:prstGeom>
          <a:noFill/>
        </p:spPr>
      </p:pic>
      <p:pic>
        <p:nvPicPr>
          <p:cNvPr id="8" name="Resim 7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xmlns="" id="{2ADD0B55-DF91-4A77-8955-FC9725C5B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381" y="669770"/>
            <a:ext cx="1391729" cy="12627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04033917[[fn=Berlin]]_novariants" id="{309C13C0-3BE0-4E8F-8916-1D5516B3B5DD}" vid="{18E1BE87-7240-45DF-8788-3CAEB7F17A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TM00001032</Template>
  <TotalTime>115</TotalTime>
  <Words>243</Words>
  <Application>Microsoft Office PowerPoint</Application>
  <PresentationFormat>Özel</PresentationFormat>
  <Paragraphs>84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TM04033917[[fn=Berlin]]_novariants</vt:lpstr>
      <vt:lpstr>FLYMAN </vt:lpstr>
      <vt:lpstr>INSECTSCREEN CORNER HEDGE               F-16</vt:lpstr>
      <vt:lpstr>17 X 25 INSECT SCREEN FASTENING PLATE    F-17</vt:lpstr>
      <vt:lpstr>INSECTRSCREEN HANDLE WHITE              F-18</vt:lpstr>
      <vt:lpstr>INSECTRSCREEN HANDLE BLACK             F-18</vt:lpstr>
      <vt:lpstr>17 X 25 INSECT SCREEN HINGE                   F-19 BLACK - WHITE</vt:lpstr>
      <vt:lpstr>17 X 25 INSECT SCREEN GRIPPER WHITE         F-20</vt:lpstr>
      <vt:lpstr>INSECT SCREEN CORNER STRENGTH WEDGE    F-21</vt:lpstr>
      <vt:lpstr>20 X 40 CORNER WEDGE                         F-22</vt:lpstr>
      <vt:lpstr>SLIDING SYSTEM WEDGE                        F-23</vt:lpstr>
      <vt:lpstr>SLIDING INSECT SCREEN CORNER WEDGE             F-24 WİTH WHEEL WHITE</vt:lpstr>
      <vt:lpstr>SLDING INSECT SCREEN CORNER WEDGE                 F-24  WITH WHEEL BLACK</vt:lpstr>
      <vt:lpstr>SLIDING INSECT SCREEN CORNER WEDGE           F-25 BLACK</vt:lpstr>
      <vt:lpstr>SLIDING INSECT SCREEN CORNER WEDGE               F-25 WHITE</vt:lpstr>
      <vt:lpstr>INSECT SCREEN GRIPPER WHITE              F-35</vt:lpstr>
      <vt:lpstr>INSECT SCREEN HINGE                                   F-36 INWARD OPENING WHITE               </vt:lpstr>
      <vt:lpstr>INSECT SCREEN HINGE                                    F-36 INWARD OPENING BLACK                 </vt:lpstr>
      <vt:lpstr>WHEEL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/>
  <cp:lastModifiedBy>Grundig</cp:lastModifiedBy>
  <cp:revision>473</cp:revision>
  <dcterms:created xsi:type="dcterms:W3CDTF">2021-11-16T06:29:59Z</dcterms:created>
  <dcterms:modified xsi:type="dcterms:W3CDTF">2021-11-19T08:41:23Z</dcterms:modified>
</cp:coreProperties>
</file>